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6"/>
  </p:notesMasterIdLst>
  <p:sldIdLst>
    <p:sldId id="420" r:id="rId3"/>
    <p:sldId id="418" r:id="rId4"/>
    <p:sldId id="412" r:id="rId5"/>
    <p:sldId id="257" r:id="rId6"/>
    <p:sldId id="421" r:id="rId7"/>
    <p:sldId id="422" r:id="rId8"/>
    <p:sldId id="472" r:id="rId9"/>
    <p:sldId id="473" r:id="rId10"/>
    <p:sldId id="423" r:id="rId11"/>
    <p:sldId id="424" r:id="rId12"/>
    <p:sldId id="493" r:id="rId13"/>
    <p:sldId id="425" r:id="rId14"/>
    <p:sldId id="429" r:id="rId15"/>
    <p:sldId id="426" r:id="rId16"/>
    <p:sldId id="494" r:id="rId17"/>
    <p:sldId id="427" r:id="rId18"/>
    <p:sldId id="428" r:id="rId19"/>
    <p:sldId id="430" r:id="rId20"/>
    <p:sldId id="431" r:id="rId21"/>
    <p:sldId id="444" r:id="rId22"/>
    <p:sldId id="435" r:id="rId23"/>
    <p:sldId id="432" r:id="rId24"/>
    <p:sldId id="433" r:id="rId25"/>
    <p:sldId id="434" r:id="rId26"/>
    <p:sldId id="321" r:id="rId27"/>
    <p:sldId id="436" r:id="rId28"/>
    <p:sldId id="437" r:id="rId29"/>
    <p:sldId id="438" r:id="rId30"/>
    <p:sldId id="471" r:id="rId31"/>
    <p:sldId id="442" r:id="rId32"/>
    <p:sldId id="439" r:id="rId33"/>
    <p:sldId id="440" r:id="rId34"/>
    <p:sldId id="441" r:id="rId35"/>
    <p:sldId id="470" r:id="rId36"/>
    <p:sldId id="445" r:id="rId37"/>
    <p:sldId id="475" r:id="rId38"/>
    <p:sldId id="448" r:id="rId39"/>
    <p:sldId id="476" r:id="rId40"/>
    <p:sldId id="449" r:id="rId41"/>
    <p:sldId id="458" r:id="rId42"/>
    <p:sldId id="477" r:id="rId43"/>
    <p:sldId id="459" r:id="rId44"/>
    <p:sldId id="478" r:id="rId45"/>
    <p:sldId id="451" r:id="rId46"/>
    <p:sldId id="452" r:id="rId47"/>
    <p:sldId id="460" r:id="rId48"/>
    <p:sldId id="479" r:id="rId49"/>
    <p:sldId id="461" r:id="rId50"/>
    <p:sldId id="462" r:id="rId51"/>
    <p:sldId id="463" r:id="rId52"/>
    <p:sldId id="464" r:id="rId53"/>
    <p:sldId id="495" r:id="rId54"/>
    <p:sldId id="453" r:id="rId55"/>
    <p:sldId id="450" r:id="rId56"/>
    <p:sldId id="480" r:id="rId57"/>
    <p:sldId id="499" r:id="rId58"/>
    <p:sldId id="465" r:id="rId59"/>
    <p:sldId id="481" r:id="rId60"/>
    <p:sldId id="466" r:id="rId61"/>
    <p:sldId id="467" r:id="rId62"/>
    <p:sldId id="455" r:id="rId63"/>
    <p:sldId id="454" r:id="rId64"/>
    <p:sldId id="489" r:id="rId65"/>
    <p:sldId id="498" r:id="rId66"/>
    <p:sldId id="488" r:id="rId67"/>
    <p:sldId id="490" r:id="rId68"/>
    <p:sldId id="497" r:id="rId69"/>
    <p:sldId id="457" r:id="rId70"/>
    <p:sldId id="456" r:id="rId71"/>
    <p:sldId id="491" r:id="rId72"/>
    <p:sldId id="468" r:id="rId73"/>
    <p:sldId id="492" r:id="rId74"/>
    <p:sldId id="496" r:id="rId75"/>
    <p:sldId id="469" r:id="rId76"/>
    <p:sldId id="474" r:id="rId77"/>
    <p:sldId id="446" r:id="rId78"/>
    <p:sldId id="482" r:id="rId79"/>
    <p:sldId id="483" r:id="rId80"/>
    <p:sldId id="484" r:id="rId81"/>
    <p:sldId id="485" r:id="rId82"/>
    <p:sldId id="486" r:id="rId83"/>
    <p:sldId id="447" r:id="rId84"/>
    <p:sldId id="487"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acher Info" id="{CA031FA3-3216-4F88-90BD-989B78A4C85F}">
          <p14:sldIdLst>
            <p14:sldId id="420"/>
            <p14:sldId id="418"/>
            <p14:sldId id="412"/>
          </p14:sldIdLst>
        </p14:section>
        <p14:section name="Intro to Government" id="{3E9C74C6-46A7-4421-B870-772E898822F1}">
          <p14:sldIdLst>
            <p14:sldId id="257"/>
            <p14:sldId id="421"/>
            <p14:sldId id="422"/>
            <p14:sldId id="472"/>
            <p14:sldId id="473"/>
            <p14:sldId id="423"/>
          </p14:sldIdLst>
        </p14:section>
        <p14:section name="Foundations of US Government" id="{576169B4-9DC5-4616-A178-60E957B3FAD3}">
          <p14:sldIdLst>
            <p14:sldId id="424"/>
            <p14:sldId id="493"/>
            <p14:sldId id="425"/>
            <p14:sldId id="429"/>
            <p14:sldId id="426"/>
            <p14:sldId id="494"/>
            <p14:sldId id="427"/>
            <p14:sldId id="428"/>
          </p14:sldIdLst>
        </p14:section>
        <p14:section name="The Constitution" id="{F658E998-C692-43D9-9F61-78B1474ADF5C}">
          <p14:sldIdLst>
            <p14:sldId id="430"/>
            <p14:sldId id="431"/>
            <p14:sldId id="444"/>
            <p14:sldId id="435"/>
            <p14:sldId id="432"/>
            <p14:sldId id="433"/>
            <p14:sldId id="434"/>
            <p14:sldId id="321"/>
            <p14:sldId id="436"/>
          </p14:sldIdLst>
        </p14:section>
        <p14:section name="Political Parties &amp; Ideology" id="{18586F18-A286-4474-9868-7865C214F49E}">
          <p14:sldIdLst>
            <p14:sldId id="437"/>
            <p14:sldId id="438"/>
            <p14:sldId id="471"/>
            <p14:sldId id="442"/>
            <p14:sldId id="439"/>
          </p14:sldIdLst>
        </p14:section>
        <p14:section name="Campaigns &amp; Elections" id="{0463EF7D-D51E-4C69-BBBB-8914E1B2EAEA}">
          <p14:sldIdLst>
            <p14:sldId id="440"/>
            <p14:sldId id="441"/>
            <p14:sldId id="470"/>
            <p14:sldId id="445"/>
            <p14:sldId id="475"/>
          </p14:sldIdLst>
        </p14:section>
        <p14:section name="Legislative Branch" id="{7D30876E-CABD-431F-A851-A190B75EC911}">
          <p14:sldIdLst>
            <p14:sldId id="448"/>
            <p14:sldId id="476"/>
            <p14:sldId id="449"/>
            <p14:sldId id="458"/>
            <p14:sldId id="477"/>
            <p14:sldId id="459"/>
            <p14:sldId id="478"/>
          </p14:sldIdLst>
        </p14:section>
        <p14:section name="Executive Branch" id="{1CD6E6CD-B2AD-4BD3-9848-D69AEB80F0E2}">
          <p14:sldIdLst>
            <p14:sldId id="451"/>
            <p14:sldId id="452"/>
            <p14:sldId id="460"/>
            <p14:sldId id="479"/>
            <p14:sldId id="461"/>
            <p14:sldId id="462"/>
            <p14:sldId id="463"/>
            <p14:sldId id="464"/>
            <p14:sldId id="495"/>
          </p14:sldIdLst>
        </p14:section>
        <p14:section name="Judicial Branch" id="{76CC1289-5214-40FA-94CF-5FD41DDD78B2}">
          <p14:sldIdLst>
            <p14:sldId id="453"/>
            <p14:sldId id="450"/>
            <p14:sldId id="480"/>
            <p14:sldId id="499"/>
            <p14:sldId id="465"/>
            <p14:sldId id="481"/>
            <p14:sldId id="466"/>
            <p14:sldId id="467"/>
          </p14:sldIdLst>
        </p14:section>
        <p14:section name="Civil Liberties" id="{1BDA65CC-8331-444D-B65B-CF56E68CADD8}">
          <p14:sldIdLst>
            <p14:sldId id="455"/>
            <p14:sldId id="454"/>
            <p14:sldId id="489"/>
            <p14:sldId id="498"/>
            <p14:sldId id="488"/>
            <p14:sldId id="490"/>
          </p14:sldIdLst>
        </p14:section>
        <p14:section name="Foreign Policy &amp; Comparative" id="{9031A2DB-9AD8-4C0A-A238-D94B8C357ABA}">
          <p14:sldIdLst>
            <p14:sldId id="497"/>
            <p14:sldId id="457"/>
            <p14:sldId id="456"/>
            <p14:sldId id="491"/>
            <p14:sldId id="468"/>
            <p14:sldId id="492"/>
            <p14:sldId id="496"/>
            <p14:sldId id="469"/>
            <p14:sldId id="474"/>
          </p14:sldIdLst>
        </p14:section>
        <p14:section name="State and Local Government" id="{D07B7266-8446-457F-87C9-EDA1097C5A82}">
          <p14:sldIdLst>
            <p14:sldId id="446"/>
            <p14:sldId id="482"/>
            <p14:sldId id="483"/>
            <p14:sldId id="484"/>
            <p14:sldId id="485"/>
            <p14:sldId id="486"/>
            <p14:sldId id="447"/>
            <p14:sldId id="4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2335"/>
    <a:srgbClr val="E3C781"/>
    <a:srgbClr val="D9B255"/>
    <a:srgbClr val="D1AD56"/>
    <a:srgbClr val="FFC9C9"/>
    <a:srgbClr val="5B5F97"/>
    <a:srgbClr val="CD0C1D"/>
    <a:srgbClr val="FFC145"/>
    <a:srgbClr val="FF6B6C"/>
    <a:srgbClr val="F0E5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EF5F8E-D46D-4882-A115-4F129939A85A}" v="512" dt="2022-05-12T19:01:14.8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83172" autoAdjust="0"/>
  </p:normalViewPr>
  <p:slideViewPr>
    <p:cSldViewPr snapToGrid="0">
      <p:cViewPr varScale="1">
        <p:scale>
          <a:sx n="88" d="100"/>
          <a:sy n="88" d="100"/>
        </p:scale>
        <p:origin x="72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Rosa" userId="1d61d1c10e8030a1" providerId="LiveId" clId="{21EF5F8E-D46D-4882-A115-4F129939A85A}"/>
    <pc:docChg chg="undo redo custSel addSld modSld sldOrd modSection">
      <pc:chgData name="Luke Rosa" userId="1d61d1c10e8030a1" providerId="LiveId" clId="{21EF5F8E-D46D-4882-A115-4F129939A85A}" dt="2022-05-12T19:16:57.013" v="20153" actId="1076"/>
      <pc:docMkLst>
        <pc:docMk/>
      </pc:docMkLst>
      <pc:sldChg chg="addSp delSp modSp mod setBg modNotesTx">
        <pc:chgData name="Luke Rosa" userId="1d61d1c10e8030a1" providerId="LiveId" clId="{21EF5F8E-D46D-4882-A115-4F129939A85A}" dt="2022-04-28T18:10:15.809" v="562" actId="14838"/>
        <pc:sldMkLst>
          <pc:docMk/>
          <pc:sldMk cId="2015803858" sldId="257"/>
        </pc:sldMkLst>
        <pc:spChg chg="mod">
          <ac:chgData name="Luke Rosa" userId="1d61d1c10e8030a1" providerId="LiveId" clId="{21EF5F8E-D46D-4882-A115-4F129939A85A}" dt="2022-04-28T18:10:15.809" v="562" actId="14838"/>
          <ac:spMkLst>
            <pc:docMk/>
            <pc:sldMk cId="2015803858" sldId="257"/>
            <ac:spMk id="3" creationId="{7239AB17-5CA9-49F0-B14F-CFBCDE8DBA28}"/>
          </ac:spMkLst>
        </pc:spChg>
        <pc:spChg chg="add del mod">
          <ac:chgData name="Luke Rosa" userId="1d61d1c10e8030a1" providerId="LiveId" clId="{21EF5F8E-D46D-4882-A115-4F129939A85A}" dt="2022-04-28T17:53:17.829" v="193" actId="21"/>
          <ac:spMkLst>
            <pc:docMk/>
            <pc:sldMk cId="2015803858" sldId="257"/>
            <ac:spMk id="4" creationId="{F92AA566-F5CC-4FA8-AB0D-D94BD5109416}"/>
          </ac:spMkLst>
        </pc:spChg>
        <pc:picChg chg="add mod modCrop">
          <ac:chgData name="Luke Rosa" userId="1d61d1c10e8030a1" providerId="LiveId" clId="{21EF5F8E-D46D-4882-A115-4F129939A85A}" dt="2022-04-28T17:58:20.423" v="522" actId="14100"/>
          <ac:picMkLst>
            <pc:docMk/>
            <pc:sldMk cId="2015803858" sldId="257"/>
            <ac:picMk id="2" creationId="{A37F6A10-F36A-44A2-8771-C21F187D4299}"/>
          </ac:picMkLst>
        </pc:picChg>
        <pc:picChg chg="add mod modCrop">
          <ac:chgData name="Luke Rosa" userId="1d61d1c10e8030a1" providerId="LiveId" clId="{21EF5F8E-D46D-4882-A115-4F129939A85A}" dt="2022-04-28T18:02:08.406" v="557" actId="732"/>
          <ac:picMkLst>
            <pc:docMk/>
            <pc:sldMk cId="2015803858" sldId="257"/>
            <ac:picMk id="5" creationId="{F1FC1BDD-E23B-431A-AE77-FF079789FBB7}"/>
          </ac:picMkLst>
        </pc:picChg>
      </pc:sldChg>
      <pc:sldChg chg="addSp delSp modSp mod modNotesTx">
        <pc:chgData name="Luke Rosa" userId="1d61d1c10e8030a1" providerId="LiveId" clId="{21EF5F8E-D46D-4882-A115-4F129939A85A}" dt="2022-05-05T14:10:15.384" v="5671" actId="1076"/>
        <pc:sldMkLst>
          <pc:docMk/>
          <pc:sldMk cId="0" sldId="321"/>
        </pc:sldMkLst>
        <pc:spChg chg="del mod">
          <ac:chgData name="Luke Rosa" userId="1d61d1c10e8030a1" providerId="LiveId" clId="{21EF5F8E-D46D-4882-A115-4F129939A85A}" dt="2022-04-29T17:20:48.184" v="2248" actId="21"/>
          <ac:spMkLst>
            <pc:docMk/>
            <pc:sldMk cId="0" sldId="321"/>
            <ac:spMk id="3" creationId="{00000000-0000-0000-0000-000000000000}"/>
          </ac:spMkLst>
        </pc:spChg>
        <pc:spChg chg="mod">
          <ac:chgData name="Luke Rosa" userId="1d61d1c10e8030a1" providerId="LiveId" clId="{21EF5F8E-D46D-4882-A115-4F129939A85A}" dt="2022-05-05T14:09:46.945" v="5663" actId="1076"/>
          <ac:spMkLst>
            <pc:docMk/>
            <pc:sldMk cId="0" sldId="321"/>
            <ac:spMk id="5" creationId="{00000000-0000-0000-0000-000000000000}"/>
          </ac:spMkLst>
        </pc:spChg>
        <pc:spChg chg="mod">
          <ac:chgData name="Luke Rosa" userId="1d61d1c10e8030a1" providerId="LiveId" clId="{21EF5F8E-D46D-4882-A115-4F129939A85A}" dt="2022-05-05T14:10:15.384" v="5671" actId="1076"/>
          <ac:spMkLst>
            <pc:docMk/>
            <pc:sldMk cId="0" sldId="321"/>
            <ac:spMk id="6" creationId="{00000000-0000-0000-0000-000000000000}"/>
          </ac:spMkLst>
        </pc:spChg>
        <pc:picChg chg="add del mod ord">
          <ac:chgData name="Luke Rosa" userId="1d61d1c10e8030a1" providerId="LiveId" clId="{21EF5F8E-D46D-4882-A115-4F129939A85A}" dt="2022-05-05T14:09:01.970" v="5640" actId="478"/>
          <ac:picMkLst>
            <pc:docMk/>
            <pc:sldMk cId="0" sldId="321"/>
            <ac:picMk id="2" creationId="{CAB180DF-53D8-4405-A4D6-62005AFB9CD4}"/>
          </ac:picMkLst>
        </pc:picChg>
        <pc:picChg chg="add mod">
          <ac:chgData name="Luke Rosa" userId="1d61d1c10e8030a1" providerId="LiveId" clId="{21EF5F8E-D46D-4882-A115-4F129939A85A}" dt="2022-05-05T14:09:45.074" v="5662" actId="1076"/>
          <ac:picMkLst>
            <pc:docMk/>
            <pc:sldMk cId="0" sldId="321"/>
            <ac:picMk id="4" creationId="{3FE6EAFB-8A51-42F6-A64F-215CB1F0A260}"/>
          </ac:picMkLst>
        </pc:picChg>
        <pc:picChg chg="add del mod">
          <ac:chgData name="Luke Rosa" userId="1d61d1c10e8030a1" providerId="LiveId" clId="{21EF5F8E-D46D-4882-A115-4F129939A85A}" dt="2022-04-29T17:19:17.264" v="2225" actId="21"/>
          <ac:picMkLst>
            <pc:docMk/>
            <pc:sldMk cId="0" sldId="321"/>
            <ac:picMk id="3074" creationId="{9464BB58-1389-4626-9030-DE9B038EB76D}"/>
          </ac:picMkLst>
        </pc:picChg>
        <pc:picChg chg="add mod">
          <ac:chgData name="Luke Rosa" userId="1d61d1c10e8030a1" providerId="LiveId" clId="{21EF5F8E-D46D-4882-A115-4F129939A85A}" dt="2022-05-05T14:10:06.089" v="5669" actId="732"/>
          <ac:picMkLst>
            <pc:docMk/>
            <pc:sldMk cId="0" sldId="321"/>
            <ac:picMk id="4098" creationId="{12FBF610-B2F8-3C8E-EB7F-282F6E5962E7}"/>
          </ac:picMkLst>
        </pc:picChg>
        <pc:picChg chg="del">
          <ac:chgData name="Luke Rosa" userId="1d61d1c10e8030a1" providerId="LiveId" clId="{21EF5F8E-D46D-4882-A115-4F129939A85A}" dt="2022-04-29T17:18:13.296" v="2205" actId="478"/>
          <ac:picMkLst>
            <pc:docMk/>
            <pc:sldMk cId="0" sldId="321"/>
            <ac:picMk id="81922" creationId="{00000000-0000-0000-0000-000000000000}"/>
          </ac:picMkLst>
        </pc:picChg>
      </pc:sldChg>
      <pc:sldChg chg="addSp delSp modSp mod setBg">
        <pc:chgData name="Luke Rosa" userId="1d61d1c10e8030a1" providerId="LiveId" clId="{21EF5F8E-D46D-4882-A115-4F129939A85A}" dt="2022-05-12T15:07:05.758" v="17852" actId="21"/>
        <pc:sldMkLst>
          <pc:docMk/>
          <pc:sldMk cId="518762488" sldId="412"/>
        </pc:sldMkLst>
        <pc:spChg chg="add del mod">
          <ac:chgData name="Luke Rosa" userId="1d61d1c10e8030a1" providerId="LiveId" clId="{21EF5F8E-D46D-4882-A115-4F129939A85A}" dt="2022-05-02T19:37:28.540" v="3699" actId="21"/>
          <ac:spMkLst>
            <pc:docMk/>
            <pc:sldMk cId="518762488" sldId="412"/>
            <ac:spMk id="2" creationId="{2FF8A137-EAB4-B9FA-9171-9F2F8E6ED7C7}"/>
          </ac:spMkLst>
        </pc:spChg>
        <pc:spChg chg="mod">
          <ac:chgData name="Luke Rosa" userId="1d61d1c10e8030a1" providerId="LiveId" clId="{21EF5F8E-D46D-4882-A115-4F129939A85A}" dt="2022-04-29T16:34:07.362" v="1851" actId="1076"/>
          <ac:spMkLst>
            <pc:docMk/>
            <pc:sldMk cId="518762488" sldId="412"/>
            <ac:spMk id="3" creationId="{00000000-0000-0000-0000-000000000000}"/>
          </ac:spMkLst>
        </pc:spChg>
        <pc:spChg chg="mod">
          <ac:chgData name="Luke Rosa" userId="1d61d1c10e8030a1" providerId="LiveId" clId="{21EF5F8E-D46D-4882-A115-4F129939A85A}" dt="2022-04-29T16:34:02.728" v="1849" actId="14100"/>
          <ac:spMkLst>
            <pc:docMk/>
            <pc:sldMk cId="518762488" sldId="412"/>
            <ac:spMk id="4" creationId="{00000000-0000-0000-0000-000000000000}"/>
          </ac:spMkLst>
        </pc:spChg>
        <pc:graphicFrameChg chg="add del mod modGraphic">
          <ac:chgData name="Luke Rosa" userId="1d61d1c10e8030a1" providerId="LiveId" clId="{21EF5F8E-D46D-4882-A115-4F129939A85A}" dt="2022-05-12T15:02:13.457" v="17846" actId="21"/>
          <ac:graphicFrameMkLst>
            <pc:docMk/>
            <pc:sldMk cId="518762488" sldId="412"/>
            <ac:graphicFrameMk id="8" creationId="{4F2D8C7C-01AF-21EF-03EB-1DF80336D5D9}"/>
          </ac:graphicFrameMkLst>
        </pc:graphicFrameChg>
        <pc:graphicFrameChg chg="add del mod modGraphic">
          <ac:chgData name="Luke Rosa" userId="1d61d1c10e8030a1" providerId="LiveId" clId="{21EF5F8E-D46D-4882-A115-4F129939A85A}" dt="2022-05-12T15:05:54.034" v="17849" actId="21"/>
          <ac:graphicFrameMkLst>
            <pc:docMk/>
            <pc:sldMk cId="518762488" sldId="412"/>
            <ac:graphicFrameMk id="10" creationId="{FD46A3E6-C42E-C452-FE28-AF7F949144FA}"/>
          </ac:graphicFrameMkLst>
        </pc:graphicFrameChg>
        <pc:graphicFrameChg chg="add del mod modGraphic">
          <ac:chgData name="Luke Rosa" userId="1d61d1c10e8030a1" providerId="LiveId" clId="{21EF5F8E-D46D-4882-A115-4F129939A85A}" dt="2022-05-12T15:07:05.758" v="17852" actId="21"/>
          <ac:graphicFrameMkLst>
            <pc:docMk/>
            <pc:sldMk cId="518762488" sldId="412"/>
            <ac:graphicFrameMk id="12" creationId="{7E263ADA-940D-0E41-F240-AD2BCF10D402}"/>
          </ac:graphicFrameMkLst>
        </pc:graphicFrameChg>
        <pc:picChg chg="del">
          <ac:chgData name="Luke Rosa" userId="1d61d1c10e8030a1" providerId="LiveId" clId="{21EF5F8E-D46D-4882-A115-4F129939A85A}" dt="2022-04-28T20:07:44.192" v="1822" actId="478"/>
          <ac:picMkLst>
            <pc:docMk/>
            <pc:sldMk cId="518762488" sldId="412"/>
            <ac:picMk id="2" creationId="{00000000-0000-0000-0000-000000000000}"/>
          </ac:picMkLst>
        </pc:picChg>
        <pc:picChg chg="mod">
          <ac:chgData name="Luke Rosa" userId="1d61d1c10e8030a1" providerId="LiveId" clId="{21EF5F8E-D46D-4882-A115-4F129939A85A}" dt="2022-05-02T19:36:38.544" v="3664" actId="14100"/>
          <ac:picMkLst>
            <pc:docMk/>
            <pc:sldMk cId="518762488" sldId="412"/>
            <ac:picMk id="5" creationId="{00000000-0000-0000-0000-000000000000}"/>
          </ac:picMkLst>
        </pc:picChg>
        <pc:picChg chg="add mod">
          <ac:chgData name="Luke Rosa" userId="1d61d1c10e8030a1" providerId="LiveId" clId="{21EF5F8E-D46D-4882-A115-4F129939A85A}" dt="2022-05-02T19:37:32.446" v="3701" actId="1076"/>
          <ac:picMkLst>
            <pc:docMk/>
            <pc:sldMk cId="518762488" sldId="412"/>
            <ac:picMk id="6" creationId="{49F3BCE6-A470-9D97-07DC-01B0E3C84B61}"/>
          </ac:picMkLst>
        </pc:picChg>
        <pc:picChg chg="add del mod ord">
          <ac:chgData name="Luke Rosa" userId="1d61d1c10e8030a1" providerId="LiveId" clId="{21EF5F8E-D46D-4882-A115-4F129939A85A}" dt="2022-04-29T16:33:52.766" v="1843" actId="478"/>
          <ac:picMkLst>
            <pc:docMk/>
            <pc:sldMk cId="518762488" sldId="412"/>
            <ac:picMk id="6" creationId="{6107D5D1-BC5F-4935-8A9C-037105234400}"/>
          </ac:picMkLst>
        </pc:picChg>
        <pc:picChg chg="add mod ord modCrop">
          <ac:chgData name="Luke Rosa" userId="1d61d1c10e8030a1" providerId="LiveId" clId="{21EF5F8E-D46D-4882-A115-4F129939A85A}" dt="2022-04-29T16:33:59.974" v="1848" actId="14100"/>
          <ac:picMkLst>
            <pc:docMk/>
            <pc:sldMk cId="518762488" sldId="412"/>
            <ac:picMk id="7" creationId="{444379D8-17DE-41A9-AEA3-1129CA7F98B1}"/>
          </ac:picMkLst>
        </pc:picChg>
      </pc:sldChg>
      <pc:sldChg chg="addSp modSp mod">
        <pc:chgData name="Luke Rosa" userId="1d61d1c10e8030a1" providerId="LiveId" clId="{21EF5F8E-D46D-4882-A115-4F129939A85A}" dt="2022-05-12T13:37:33.677" v="17528" actId="14100"/>
        <pc:sldMkLst>
          <pc:docMk/>
          <pc:sldMk cId="2810343999" sldId="420"/>
        </pc:sldMkLst>
        <pc:spChg chg="mod">
          <ac:chgData name="Luke Rosa" userId="1d61d1c10e8030a1" providerId="LiveId" clId="{21EF5F8E-D46D-4882-A115-4F129939A85A}" dt="2022-05-12T13:37:10.803" v="17522" actId="20577"/>
          <ac:spMkLst>
            <pc:docMk/>
            <pc:sldMk cId="2810343999" sldId="420"/>
            <ac:spMk id="3" creationId="{00000000-0000-0000-0000-000000000000}"/>
          </ac:spMkLst>
        </pc:spChg>
        <pc:spChg chg="add mod">
          <ac:chgData name="Luke Rosa" userId="1d61d1c10e8030a1" providerId="LiveId" clId="{21EF5F8E-D46D-4882-A115-4F129939A85A}" dt="2022-05-12T13:37:33.677" v="17528" actId="14100"/>
          <ac:spMkLst>
            <pc:docMk/>
            <pc:sldMk cId="2810343999" sldId="420"/>
            <ac:spMk id="5" creationId="{BD3EBE5F-B083-572D-A7DF-FDAA3D7949F5}"/>
          </ac:spMkLst>
        </pc:spChg>
        <pc:picChg chg="add mod modCrop">
          <ac:chgData name="Luke Rosa" userId="1d61d1c10e8030a1" providerId="LiveId" clId="{21EF5F8E-D46D-4882-A115-4F129939A85A}" dt="2022-05-12T13:37:30.923" v="17527" actId="14861"/>
          <ac:picMkLst>
            <pc:docMk/>
            <pc:sldMk cId="2810343999" sldId="420"/>
            <ac:picMk id="4" creationId="{8A5B7FCE-1B10-5CF1-4782-2F260760EF64}"/>
          </ac:picMkLst>
        </pc:picChg>
        <pc:picChg chg="mod">
          <ac:chgData name="Luke Rosa" userId="1d61d1c10e8030a1" providerId="LiveId" clId="{21EF5F8E-D46D-4882-A115-4F129939A85A}" dt="2022-04-28T15:44:58.110" v="153" actId="1076"/>
          <ac:picMkLst>
            <pc:docMk/>
            <pc:sldMk cId="2810343999" sldId="420"/>
            <ac:picMk id="5123" creationId="{00000000-0000-0000-0000-000000000000}"/>
          </ac:picMkLst>
        </pc:picChg>
      </pc:sldChg>
      <pc:sldChg chg="addSp delSp modSp mod setBg modNotesTx">
        <pc:chgData name="Luke Rosa" userId="1d61d1c10e8030a1" providerId="LiveId" clId="{21EF5F8E-D46D-4882-A115-4F129939A85A}" dt="2022-05-12T14:59:37.528" v="17822" actId="21"/>
        <pc:sldMkLst>
          <pc:docMk/>
          <pc:sldMk cId="3533437320" sldId="421"/>
        </pc:sldMkLst>
        <pc:spChg chg="add del">
          <ac:chgData name="Luke Rosa" userId="1d61d1c10e8030a1" providerId="LiveId" clId="{21EF5F8E-D46D-4882-A115-4F129939A85A}" dt="2022-04-28T18:22:55.710" v="564" actId="478"/>
          <ac:spMkLst>
            <pc:docMk/>
            <pc:sldMk cId="3533437320" sldId="421"/>
            <ac:spMk id="2" creationId="{97BC7570-483C-42C3-9B06-DA6AD765FA8F}"/>
          </ac:spMkLst>
        </pc:spChg>
        <pc:spChg chg="mod">
          <ac:chgData name="Luke Rosa" userId="1d61d1c10e8030a1" providerId="LiveId" clId="{21EF5F8E-D46D-4882-A115-4F129939A85A}" dt="2022-04-28T18:37:42.964" v="791" actId="255"/>
          <ac:spMkLst>
            <pc:docMk/>
            <pc:sldMk cId="3533437320" sldId="421"/>
            <ac:spMk id="3" creationId="{C17BACAD-7F90-4FAA-9F0E-60F7E53A50EF}"/>
          </ac:spMkLst>
        </pc:spChg>
        <pc:spChg chg="add del mod">
          <ac:chgData name="Luke Rosa" userId="1d61d1c10e8030a1" providerId="LiveId" clId="{21EF5F8E-D46D-4882-A115-4F129939A85A}" dt="2022-04-28T18:32:42.126" v="662" actId="21"/>
          <ac:spMkLst>
            <pc:docMk/>
            <pc:sldMk cId="3533437320" sldId="421"/>
            <ac:spMk id="4" creationId="{76477D7F-FAF5-4686-BA05-8AE1FB62712F}"/>
          </ac:spMkLst>
        </pc:spChg>
        <pc:graphicFrameChg chg="add del mod modGraphic">
          <ac:chgData name="Luke Rosa" userId="1d61d1c10e8030a1" providerId="LiveId" clId="{21EF5F8E-D46D-4882-A115-4F129939A85A}" dt="2022-05-12T14:59:37.528" v="17822" actId="21"/>
          <ac:graphicFrameMkLst>
            <pc:docMk/>
            <pc:sldMk cId="3533437320" sldId="421"/>
            <ac:graphicFrameMk id="4" creationId="{2A640732-5E01-CEC9-008E-CDAD5F8267A4}"/>
          </ac:graphicFrameMkLst>
        </pc:graphicFrameChg>
        <pc:picChg chg="add mod modCrop">
          <ac:chgData name="Luke Rosa" userId="1d61d1c10e8030a1" providerId="LiveId" clId="{21EF5F8E-D46D-4882-A115-4F129939A85A}" dt="2022-04-28T18:37:14.153" v="784" actId="14100"/>
          <ac:picMkLst>
            <pc:docMk/>
            <pc:sldMk cId="3533437320" sldId="421"/>
            <ac:picMk id="5" creationId="{26C2F89C-4E7A-4273-9FE2-7F59AF02467E}"/>
          </ac:picMkLst>
        </pc:picChg>
        <pc:picChg chg="add mod">
          <ac:chgData name="Luke Rosa" userId="1d61d1c10e8030a1" providerId="LiveId" clId="{21EF5F8E-D46D-4882-A115-4F129939A85A}" dt="2022-04-28T18:39:20.574" v="792" actId="1076"/>
          <ac:picMkLst>
            <pc:docMk/>
            <pc:sldMk cId="3533437320" sldId="421"/>
            <ac:picMk id="1028" creationId="{424AD034-463D-4C76-8D39-7BE6EE01ECCF}"/>
          </ac:picMkLst>
        </pc:picChg>
      </pc:sldChg>
      <pc:sldChg chg="addSp delSp modSp mod modNotesTx">
        <pc:chgData name="Luke Rosa" userId="1d61d1c10e8030a1" providerId="LiveId" clId="{21EF5F8E-D46D-4882-A115-4F129939A85A}" dt="2022-05-12T14:59:55.527" v="17828" actId="21"/>
        <pc:sldMkLst>
          <pc:docMk/>
          <pc:sldMk cId="4249144677" sldId="422"/>
        </pc:sldMkLst>
        <pc:spChg chg="del mod">
          <ac:chgData name="Luke Rosa" userId="1d61d1c10e8030a1" providerId="LiveId" clId="{21EF5F8E-D46D-4882-A115-4F129939A85A}" dt="2022-04-28T19:12:25.888" v="938"/>
          <ac:spMkLst>
            <pc:docMk/>
            <pc:sldMk cId="4249144677" sldId="422"/>
            <ac:spMk id="3" creationId="{5223F845-0150-4EFC-94DF-BDCCF3DA5ECA}"/>
          </ac:spMkLst>
        </pc:spChg>
        <pc:spChg chg="add del mod">
          <ac:chgData name="Luke Rosa" userId="1d61d1c10e8030a1" providerId="LiveId" clId="{21EF5F8E-D46D-4882-A115-4F129939A85A}" dt="2022-04-28T19:11:19.768" v="903" actId="21"/>
          <ac:spMkLst>
            <pc:docMk/>
            <pc:sldMk cId="4249144677" sldId="422"/>
            <ac:spMk id="4" creationId="{20F54372-1246-46CC-ABA4-D1F7A7617C61}"/>
          </ac:spMkLst>
        </pc:spChg>
        <pc:spChg chg="add mod">
          <ac:chgData name="Luke Rosa" userId="1d61d1c10e8030a1" providerId="LiveId" clId="{21EF5F8E-D46D-4882-A115-4F129939A85A}" dt="2022-04-28T19:13:45" v="968" actId="14838"/>
          <ac:spMkLst>
            <pc:docMk/>
            <pc:sldMk cId="4249144677" sldId="422"/>
            <ac:spMk id="9" creationId="{C06C35AB-5502-41C2-B856-4A86FEBF1D5A}"/>
          </ac:spMkLst>
        </pc:spChg>
        <pc:grpChg chg="add del mod">
          <ac:chgData name="Luke Rosa" userId="1d61d1c10e8030a1" providerId="LiveId" clId="{21EF5F8E-D46D-4882-A115-4F129939A85A}" dt="2022-04-28T19:08:43.745" v="830" actId="21"/>
          <ac:grpSpMkLst>
            <pc:docMk/>
            <pc:sldMk cId="4249144677" sldId="422"/>
            <ac:grpSpMk id="6" creationId="{7C8D108C-1053-43D4-934C-0FB3BDA90D0A}"/>
          </ac:grpSpMkLst>
        </pc:grpChg>
        <pc:graphicFrameChg chg="add del mod modGraphic">
          <ac:chgData name="Luke Rosa" userId="1d61d1c10e8030a1" providerId="LiveId" clId="{21EF5F8E-D46D-4882-A115-4F129939A85A}" dt="2022-05-12T14:59:55.527" v="17828" actId="21"/>
          <ac:graphicFrameMkLst>
            <pc:docMk/>
            <pc:sldMk cId="4249144677" sldId="422"/>
            <ac:graphicFrameMk id="3" creationId="{31120AA1-29A8-04C0-74D1-FE084E13B424}"/>
          </ac:graphicFrameMkLst>
        </pc:graphicFrameChg>
        <pc:picChg chg="add mod">
          <ac:chgData name="Luke Rosa" userId="1d61d1c10e8030a1" providerId="LiveId" clId="{21EF5F8E-D46D-4882-A115-4F129939A85A}" dt="2022-04-28T19:08:42.021" v="829" actId="164"/>
          <ac:picMkLst>
            <pc:docMk/>
            <pc:sldMk cId="4249144677" sldId="422"/>
            <ac:picMk id="2" creationId="{24811D37-59FA-4C7E-89B2-2E5964D31DE9}"/>
          </ac:picMkLst>
        </pc:picChg>
        <pc:picChg chg="add mod modCrop">
          <ac:chgData name="Luke Rosa" userId="1d61d1c10e8030a1" providerId="LiveId" clId="{21EF5F8E-D46D-4882-A115-4F129939A85A}" dt="2022-04-28T19:08:42.021" v="829" actId="164"/>
          <ac:picMkLst>
            <pc:docMk/>
            <pc:sldMk cId="4249144677" sldId="422"/>
            <ac:picMk id="5" creationId="{F62402C0-826D-4AED-83F6-BF1349158B6B}"/>
          </ac:picMkLst>
        </pc:picChg>
        <pc:picChg chg="add mod ord">
          <ac:chgData name="Luke Rosa" userId="1d61d1c10e8030a1" providerId="LiveId" clId="{21EF5F8E-D46D-4882-A115-4F129939A85A}" dt="2022-04-28T19:12:24.408" v="936" actId="1036"/>
          <ac:picMkLst>
            <pc:docMk/>
            <pc:sldMk cId="4249144677" sldId="422"/>
            <ac:picMk id="7" creationId="{B4871C75-9230-4352-9D82-88809BFC1113}"/>
          </ac:picMkLst>
        </pc:picChg>
        <pc:picChg chg="add mod">
          <ac:chgData name="Luke Rosa" userId="1d61d1c10e8030a1" providerId="LiveId" clId="{21EF5F8E-D46D-4882-A115-4F129939A85A}" dt="2022-04-28T19:11:23.538" v="905" actId="1076"/>
          <ac:picMkLst>
            <pc:docMk/>
            <pc:sldMk cId="4249144677" sldId="422"/>
            <ac:picMk id="8" creationId="{8AF234A1-A656-48CF-B6A5-D822A1687ADC}"/>
          </ac:picMkLst>
        </pc:picChg>
      </pc:sldChg>
      <pc:sldChg chg="addSp delSp modSp mod modNotesTx">
        <pc:chgData name="Luke Rosa" userId="1d61d1c10e8030a1" providerId="LiveId" clId="{21EF5F8E-D46D-4882-A115-4F129939A85A}" dt="2022-04-28T19:23:10.181" v="1215" actId="5793"/>
        <pc:sldMkLst>
          <pc:docMk/>
          <pc:sldMk cId="3321863781" sldId="423"/>
        </pc:sldMkLst>
        <pc:spChg chg="mod">
          <ac:chgData name="Luke Rosa" userId="1d61d1c10e8030a1" providerId="LiveId" clId="{21EF5F8E-D46D-4882-A115-4F129939A85A}" dt="2022-04-28T19:22:54.066" v="1201" actId="1076"/>
          <ac:spMkLst>
            <pc:docMk/>
            <pc:sldMk cId="3321863781" sldId="423"/>
            <ac:spMk id="3" creationId="{6FD7B144-5816-441A-9978-99588F16AB43}"/>
          </ac:spMkLst>
        </pc:spChg>
        <pc:spChg chg="add del mod">
          <ac:chgData name="Luke Rosa" userId="1d61d1c10e8030a1" providerId="LiveId" clId="{21EF5F8E-D46D-4882-A115-4F129939A85A}" dt="2022-04-28T19:22:21.424" v="1188" actId="21"/>
          <ac:spMkLst>
            <pc:docMk/>
            <pc:sldMk cId="3321863781" sldId="423"/>
            <ac:spMk id="4" creationId="{ED367411-D705-4AE2-BFF1-48E8C54FBF53}"/>
          </ac:spMkLst>
        </pc:spChg>
        <pc:picChg chg="add mod">
          <ac:chgData name="Luke Rosa" userId="1d61d1c10e8030a1" providerId="LiveId" clId="{21EF5F8E-D46D-4882-A115-4F129939A85A}" dt="2022-04-28T19:22:50.673" v="1200" actId="1076"/>
          <ac:picMkLst>
            <pc:docMk/>
            <pc:sldMk cId="3321863781" sldId="423"/>
            <ac:picMk id="2" creationId="{A9253CC8-3392-4233-BF11-0D3E07C5D2FD}"/>
          </ac:picMkLst>
        </pc:picChg>
        <pc:picChg chg="add mod">
          <ac:chgData name="Luke Rosa" userId="1d61d1c10e8030a1" providerId="LiveId" clId="{21EF5F8E-D46D-4882-A115-4F129939A85A}" dt="2022-04-28T19:21:58.890" v="1181" actId="167"/>
          <ac:picMkLst>
            <pc:docMk/>
            <pc:sldMk cId="3321863781" sldId="423"/>
            <ac:picMk id="2050" creationId="{D5EBD2E3-A061-40ED-824F-623B48D8B4BD}"/>
          </ac:picMkLst>
        </pc:picChg>
      </pc:sldChg>
      <pc:sldChg chg="addSp delSp modSp new mod modNotesTx">
        <pc:chgData name="Luke Rosa" userId="1d61d1c10e8030a1" providerId="LiveId" clId="{21EF5F8E-D46D-4882-A115-4F129939A85A}" dt="2022-05-05T13:51:48.887" v="4714" actId="20577"/>
        <pc:sldMkLst>
          <pc:docMk/>
          <pc:sldMk cId="1572795534" sldId="424"/>
        </pc:sldMkLst>
        <pc:spChg chg="add mod">
          <ac:chgData name="Luke Rosa" userId="1d61d1c10e8030a1" providerId="LiveId" clId="{21EF5F8E-D46D-4882-A115-4F129939A85A}" dt="2022-05-05T13:51:23.179" v="4651" actId="948"/>
          <ac:spMkLst>
            <pc:docMk/>
            <pc:sldMk cId="1572795534" sldId="424"/>
            <ac:spMk id="3" creationId="{29CB6027-DA21-415C-9E95-F7E7E1399BEB}"/>
          </ac:spMkLst>
        </pc:spChg>
        <pc:spChg chg="add del mod">
          <ac:chgData name="Luke Rosa" userId="1d61d1c10e8030a1" providerId="LiveId" clId="{21EF5F8E-D46D-4882-A115-4F129939A85A}" dt="2022-05-05T13:25:09.249" v="4405" actId="21"/>
          <ac:spMkLst>
            <pc:docMk/>
            <pc:sldMk cId="1572795534" sldId="424"/>
            <ac:spMk id="4" creationId="{F43C8895-88C6-2620-81C2-1632E91A4B7B}"/>
          </ac:spMkLst>
        </pc:spChg>
        <pc:graphicFrameChg chg="add del mod modGraphic">
          <ac:chgData name="Luke Rosa" userId="1d61d1c10e8030a1" providerId="LiveId" clId="{21EF5F8E-D46D-4882-A115-4F129939A85A}" dt="2022-04-28T20:07:50.255" v="1825" actId="21"/>
          <ac:graphicFrameMkLst>
            <pc:docMk/>
            <pc:sldMk cId="1572795534" sldId="424"/>
            <ac:graphicFrameMk id="5" creationId="{A02E89C7-5123-47A6-BB2C-35D48904E21A}"/>
          </ac:graphicFrameMkLst>
        </pc:graphicFrameChg>
        <pc:picChg chg="add mod">
          <ac:chgData name="Luke Rosa" userId="1d61d1c10e8030a1" providerId="LiveId" clId="{21EF5F8E-D46D-4882-A115-4F129939A85A}" dt="2022-05-05T13:25:13.045" v="4407" actId="1076"/>
          <ac:picMkLst>
            <pc:docMk/>
            <pc:sldMk cId="1572795534" sldId="424"/>
            <ac:picMk id="2" creationId="{5B64F310-AA53-10A5-F875-B6C51231919F}"/>
          </ac:picMkLst>
        </pc:picChg>
        <pc:picChg chg="add mod">
          <ac:chgData name="Luke Rosa" userId="1d61d1c10e8030a1" providerId="LiveId" clId="{21EF5F8E-D46D-4882-A115-4F129939A85A}" dt="2022-05-05T13:25:20.426" v="4410" actId="14100"/>
          <ac:picMkLst>
            <pc:docMk/>
            <pc:sldMk cId="1572795534" sldId="424"/>
            <ac:picMk id="2050" creationId="{A4D4E3C9-A679-43FF-BCC5-1C4787054A60}"/>
          </ac:picMkLst>
        </pc:picChg>
      </pc:sldChg>
      <pc:sldChg chg="addSp delSp modSp new mod modNotesTx">
        <pc:chgData name="Luke Rosa" userId="1d61d1c10e8030a1" providerId="LiveId" clId="{21EF5F8E-D46D-4882-A115-4F129939A85A}" dt="2022-04-28T19:52:54.021" v="1738" actId="1038"/>
        <pc:sldMkLst>
          <pc:docMk/>
          <pc:sldMk cId="23940588" sldId="425"/>
        </pc:sldMkLst>
        <pc:spChg chg="add mod">
          <ac:chgData name="Luke Rosa" userId="1d61d1c10e8030a1" providerId="LiveId" clId="{21EF5F8E-D46D-4882-A115-4F129939A85A}" dt="2022-04-28T19:52:54.021" v="1738" actId="1038"/>
          <ac:spMkLst>
            <pc:docMk/>
            <pc:sldMk cId="23940588" sldId="425"/>
            <ac:spMk id="3" creationId="{743EC216-B4F7-4565-858B-5DED0D8E7D44}"/>
          </ac:spMkLst>
        </pc:spChg>
        <pc:spChg chg="add del mod ord">
          <ac:chgData name="Luke Rosa" userId="1d61d1c10e8030a1" providerId="LiveId" clId="{21EF5F8E-D46D-4882-A115-4F129939A85A}" dt="2022-04-28T19:45:54.782" v="1298" actId="21"/>
          <ac:spMkLst>
            <pc:docMk/>
            <pc:sldMk cId="23940588" sldId="425"/>
            <ac:spMk id="4" creationId="{B98C4754-8DF8-4AE9-BE2D-CD71B01B7D35}"/>
          </ac:spMkLst>
        </pc:spChg>
        <pc:spChg chg="add mod">
          <ac:chgData name="Luke Rosa" userId="1d61d1c10e8030a1" providerId="LiveId" clId="{21EF5F8E-D46D-4882-A115-4F129939A85A}" dt="2022-04-28T19:49:57.815" v="1422" actId="1076"/>
          <ac:spMkLst>
            <pc:docMk/>
            <pc:sldMk cId="23940588" sldId="425"/>
            <ac:spMk id="6" creationId="{4E5ADD67-5EED-4D05-8C92-2356EF57943D}"/>
          </ac:spMkLst>
        </pc:spChg>
        <pc:spChg chg="add del mod">
          <ac:chgData name="Luke Rosa" userId="1d61d1c10e8030a1" providerId="LiveId" clId="{21EF5F8E-D46D-4882-A115-4F129939A85A}" dt="2022-04-28T19:47:06.662" v="1344" actId="21"/>
          <ac:spMkLst>
            <pc:docMk/>
            <pc:sldMk cId="23940588" sldId="425"/>
            <ac:spMk id="8" creationId="{92D4D32A-6374-4CDD-AAC1-A07846FAC097}"/>
          </ac:spMkLst>
        </pc:spChg>
        <pc:spChg chg="add mod">
          <ac:chgData name="Luke Rosa" userId="1d61d1c10e8030a1" providerId="LiveId" clId="{21EF5F8E-D46D-4882-A115-4F129939A85A}" dt="2022-04-28T19:52:50.700" v="1736" actId="1076"/>
          <ac:spMkLst>
            <pc:docMk/>
            <pc:sldMk cId="23940588" sldId="425"/>
            <ac:spMk id="10" creationId="{2C99A229-2B64-42A5-A4FE-76EBC68509FA}"/>
          </ac:spMkLst>
        </pc:spChg>
        <pc:picChg chg="add mod ord">
          <ac:chgData name="Luke Rosa" userId="1d61d1c10e8030a1" providerId="LiveId" clId="{21EF5F8E-D46D-4882-A115-4F129939A85A}" dt="2022-04-28T19:46:10.088" v="1309" actId="167"/>
          <ac:picMkLst>
            <pc:docMk/>
            <pc:sldMk cId="23940588" sldId="425"/>
            <ac:picMk id="7" creationId="{6777CD7B-9F1C-4837-B85C-A6F31144ED31}"/>
          </ac:picMkLst>
        </pc:picChg>
        <pc:picChg chg="add mod">
          <ac:chgData name="Luke Rosa" userId="1d61d1c10e8030a1" providerId="LiveId" clId="{21EF5F8E-D46D-4882-A115-4F129939A85A}" dt="2022-04-28T19:47:11.619" v="1346" actId="1076"/>
          <ac:picMkLst>
            <pc:docMk/>
            <pc:sldMk cId="23940588" sldId="425"/>
            <ac:picMk id="9" creationId="{9F2F6B2C-49FB-45AD-8564-6CBCFD52CE56}"/>
          </ac:picMkLst>
        </pc:picChg>
      </pc:sldChg>
      <pc:sldChg chg="addSp delSp modSp new mod modNotesTx">
        <pc:chgData name="Luke Rosa" userId="1d61d1c10e8030a1" providerId="LiveId" clId="{21EF5F8E-D46D-4882-A115-4F129939A85A}" dt="2022-05-12T14:59:22.713" v="17819" actId="21"/>
        <pc:sldMkLst>
          <pc:docMk/>
          <pc:sldMk cId="926104742" sldId="426"/>
        </pc:sldMkLst>
        <pc:spChg chg="add mod ord">
          <ac:chgData name="Luke Rosa" userId="1d61d1c10e8030a1" providerId="LiveId" clId="{21EF5F8E-D46D-4882-A115-4F129939A85A}" dt="2022-05-05T13:15:07.189" v="4351" actId="948"/>
          <ac:spMkLst>
            <pc:docMk/>
            <pc:sldMk cId="926104742" sldId="426"/>
            <ac:spMk id="4" creationId="{347F99BC-484F-43F4-83A8-26A9BC3C514A}"/>
          </ac:spMkLst>
        </pc:spChg>
        <pc:spChg chg="add del mod">
          <ac:chgData name="Luke Rosa" userId="1d61d1c10e8030a1" providerId="LiveId" clId="{21EF5F8E-D46D-4882-A115-4F129939A85A}" dt="2022-05-05T13:13:57.018" v="4302" actId="21"/>
          <ac:spMkLst>
            <pc:docMk/>
            <pc:sldMk cId="926104742" sldId="426"/>
            <ac:spMk id="5" creationId="{B69A1F58-BB74-A4F1-CDE6-FDCC22AC0173}"/>
          </ac:spMkLst>
        </pc:spChg>
        <pc:graphicFrameChg chg="add del mod modGraphic">
          <ac:chgData name="Luke Rosa" userId="1d61d1c10e8030a1" providerId="LiveId" clId="{21EF5F8E-D46D-4882-A115-4F129939A85A}" dt="2022-05-12T14:59:05.358" v="17813" actId="21"/>
          <ac:graphicFrameMkLst>
            <pc:docMk/>
            <pc:sldMk cId="926104742" sldId="426"/>
            <ac:graphicFrameMk id="5" creationId="{C465EEB1-69D3-0CC1-9D28-070877D6CEA0}"/>
          </ac:graphicFrameMkLst>
        </pc:graphicFrameChg>
        <pc:graphicFrameChg chg="add del mod modGraphic">
          <ac:chgData name="Luke Rosa" userId="1d61d1c10e8030a1" providerId="LiveId" clId="{21EF5F8E-D46D-4882-A115-4F129939A85A}" dt="2022-05-12T14:59:13.804" v="17816" actId="21"/>
          <ac:graphicFrameMkLst>
            <pc:docMk/>
            <pc:sldMk cId="926104742" sldId="426"/>
            <ac:graphicFrameMk id="7" creationId="{EC378F68-E447-6DBE-C1C7-A022E4DCE588}"/>
          </ac:graphicFrameMkLst>
        </pc:graphicFrameChg>
        <pc:graphicFrameChg chg="add del mod modGraphic">
          <ac:chgData name="Luke Rosa" userId="1d61d1c10e8030a1" providerId="LiveId" clId="{21EF5F8E-D46D-4882-A115-4F129939A85A}" dt="2022-05-12T14:59:22.713" v="17819" actId="21"/>
          <ac:graphicFrameMkLst>
            <pc:docMk/>
            <pc:sldMk cId="926104742" sldId="426"/>
            <ac:graphicFrameMk id="9" creationId="{24447E17-AF77-D9C4-616B-97EA1FDA00EA}"/>
          </ac:graphicFrameMkLst>
        </pc:graphicFrameChg>
        <pc:picChg chg="add del mod">
          <ac:chgData name="Luke Rosa" userId="1d61d1c10e8030a1" providerId="LiveId" clId="{21EF5F8E-D46D-4882-A115-4F129939A85A}" dt="2022-04-28T20:01:36.740" v="1746" actId="478"/>
          <ac:picMkLst>
            <pc:docMk/>
            <pc:sldMk cId="926104742" sldId="426"/>
            <ac:picMk id="2" creationId="{60D572DF-0486-4C63-AFF7-1112457B26A9}"/>
          </ac:picMkLst>
        </pc:picChg>
        <pc:picChg chg="add mod">
          <ac:chgData name="Luke Rosa" userId="1d61d1c10e8030a1" providerId="LiveId" clId="{21EF5F8E-D46D-4882-A115-4F129939A85A}" dt="2022-05-05T13:14:04.327" v="4306" actId="1076"/>
          <ac:picMkLst>
            <pc:docMk/>
            <pc:sldMk cId="926104742" sldId="426"/>
            <ac:picMk id="2" creationId="{9986F12D-0B8E-2DFC-B484-03E48B5BBBF7}"/>
          </ac:picMkLst>
        </pc:picChg>
        <pc:picChg chg="add mod">
          <ac:chgData name="Luke Rosa" userId="1d61d1c10e8030a1" providerId="LiveId" clId="{21EF5F8E-D46D-4882-A115-4F129939A85A}" dt="2022-05-05T13:11:48.789" v="4246" actId="14100"/>
          <ac:picMkLst>
            <pc:docMk/>
            <pc:sldMk cId="926104742" sldId="426"/>
            <ac:picMk id="1026" creationId="{A77350A8-4612-1DE1-AB52-44CA29650B15}"/>
          </ac:picMkLst>
        </pc:picChg>
      </pc:sldChg>
      <pc:sldChg chg="addSp delSp modSp new mod modNotesTx">
        <pc:chgData name="Luke Rosa" userId="1d61d1c10e8030a1" providerId="LiveId" clId="{21EF5F8E-D46D-4882-A115-4F129939A85A}" dt="2022-04-29T18:15:43.197" v="3305" actId="20577"/>
        <pc:sldMkLst>
          <pc:docMk/>
          <pc:sldMk cId="3736009084" sldId="427"/>
        </pc:sldMkLst>
        <pc:spChg chg="add del mod">
          <ac:chgData name="Luke Rosa" userId="1d61d1c10e8030a1" providerId="LiveId" clId="{21EF5F8E-D46D-4882-A115-4F129939A85A}" dt="2022-04-29T18:11:42.900" v="2968" actId="478"/>
          <ac:spMkLst>
            <pc:docMk/>
            <pc:sldMk cId="3736009084" sldId="427"/>
            <ac:spMk id="2" creationId="{E95A2D9C-EC75-4235-857D-F26DEF032CEA}"/>
          </ac:spMkLst>
        </pc:spChg>
        <pc:spChg chg="add del mod">
          <ac:chgData name="Luke Rosa" userId="1d61d1c10e8030a1" providerId="LiveId" clId="{21EF5F8E-D46D-4882-A115-4F129939A85A}" dt="2022-04-29T18:12:19.959" v="2984"/>
          <ac:spMkLst>
            <pc:docMk/>
            <pc:sldMk cId="3736009084" sldId="427"/>
            <ac:spMk id="5" creationId="{87875B9F-9B02-4510-B3FE-770F0668E94B}"/>
          </ac:spMkLst>
        </pc:spChg>
        <pc:spChg chg="add mod">
          <ac:chgData name="Luke Rosa" userId="1d61d1c10e8030a1" providerId="LiveId" clId="{21EF5F8E-D46D-4882-A115-4F129939A85A}" dt="2022-04-29T18:12:23.182" v="2985" actId="114"/>
          <ac:spMkLst>
            <pc:docMk/>
            <pc:sldMk cId="3736009084" sldId="427"/>
            <ac:spMk id="7" creationId="{F80F358F-A332-4EA9-995C-433A653A3C13}"/>
          </ac:spMkLst>
        </pc:spChg>
        <pc:spChg chg="add del mod">
          <ac:chgData name="Luke Rosa" userId="1d61d1c10e8030a1" providerId="LiveId" clId="{21EF5F8E-D46D-4882-A115-4F129939A85A}" dt="2022-04-29T18:12:56.358" v="2996" actId="21"/>
          <ac:spMkLst>
            <pc:docMk/>
            <pc:sldMk cId="3736009084" sldId="427"/>
            <ac:spMk id="9" creationId="{43BB5137-9CB0-4718-BBDB-42D679293A88}"/>
          </ac:spMkLst>
        </pc:spChg>
        <pc:spChg chg="add mod">
          <ac:chgData name="Luke Rosa" userId="1d61d1c10e8030a1" providerId="LiveId" clId="{21EF5F8E-D46D-4882-A115-4F129939A85A}" dt="2022-04-29T18:14:59.651" v="3180" actId="948"/>
          <ac:spMkLst>
            <pc:docMk/>
            <pc:sldMk cId="3736009084" sldId="427"/>
            <ac:spMk id="11" creationId="{9F26850B-2ECA-481A-9072-00D5A71AAECD}"/>
          </ac:spMkLst>
        </pc:spChg>
        <pc:picChg chg="add del mod">
          <ac:chgData name="Luke Rosa" userId="1d61d1c10e8030a1" providerId="LiveId" clId="{21EF5F8E-D46D-4882-A115-4F129939A85A}" dt="2022-04-29T18:12:29.353" v="2986" actId="21"/>
          <ac:picMkLst>
            <pc:docMk/>
            <pc:sldMk cId="3736009084" sldId="427"/>
            <ac:picMk id="3" creationId="{B1B3036D-984C-4BAD-9EA2-73D8628BDD5F}"/>
          </ac:picMkLst>
        </pc:picChg>
        <pc:picChg chg="add mod">
          <ac:chgData name="Luke Rosa" userId="1d61d1c10e8030a1" providerId="LiveId" clId="{21EF5F8E-D46D-4882-A115-4F129939A85A}" dt="2022-04-29T18:07:28.349" v="2932" actId="1076"/>
          <ac:picMkLst>
            <pc:docMk/>
            <pc:sldMk cId="3736009084" sldId="427"/>
            <ac:picMk id="8" creationId="{7567F324-C277-4D1E-89B7-01345BCF0BEB}"/>
          </ac:picMkLst>
        </pc:picChg>
        <pc:picChg chg="add mod modCrop">
          <ac:chgData name="Luke Rosa" userId="1d61d1c10e8030a1" providerId="LiveId" clId="{21EF5F8E-D46D-4882-A115-4F129939A85A}" dt="2022-04-29T18:13:05.781" v="3000" actId="732"/>
          <ac:picMkLst>
            <pc:docMk/>
            <pc:sldMk cId="3736009084" sldId="427"/>
            <ac:picMk id="10" creationId="{098E18FF-4CBE-4DFA-9CAA-B055A0DFAFC1}"/>
          </ac:picMkLst>
        </pc:picChg>
      </pc:sldChg>
      <pc:sldChg chg="addSp delSp modSp new mod modNotesTx">
        <pc:chgData name="Luke Rosa" userId="1d61d1c10e8030a1" providerId="LiveId" clId="{21EF5F8E-D46D-4882-A115-4F129939A85A}" dt="2022-05-05T13:07:50.504" v="4188" actId="1076"/>
        <pc:sldMkLst>
          <pc:docMk/>
          <pc:sldMk cId="1983188149" sldId="428"/>
        </pc:sldMkLst>
        <pc:spChg chg="add del mod">
          <ac:chgData name="Luke Rosa" userId="1d61d1c10e8030a1" providerId="LiveId" clId="{21EF5F8E-D46D-4882-A115-4F129939A85A}" dt="2022-05-05T12:57:07.994" v="3727"/>
          <ac:spMkLst>
            <pc:docMk/>
            <pc:sldMk cId="1983188149" sldId="428"/>
            <ac:spMk id="2" creationId="{2B9E774D-C711-4EB4-A159-EC833580E8F7}"/>
          </ac:spMkLst>
        </pc:spChg>
        <pc:spChg chg="add del mod">
          <ac:chgData name="Luke Rosa" userId="1d61d1c10e8030a1" providerId="LiveId" clId="{21EF5F8E-D46D-4882-A115-4F129939A85A}" dt="2022-04-29T18:12:32.729" v="2988" actId="21"/>
          <ac:spMkLst>
            <pc:docMk/>
            <pc:sldMk cId="1983188149" sldId="428"/>
            <ac:spMk id="3" creationId="{CBF4939E-7754-4103-A20B-17C477B3FA23}"/>
          </ac:spMkLst>
        </pc:spChg>
        <pc:spChg chg="add mod">
          <ac:chgData name="Luke Rosa" userId="1d61d1c10e8030a1" providerId="LiveId" clId="{21EF5F8E-D46D-4882-A115-4F129939A85A}" dt="2022-05-05T12:58:20.158" v="3838" actId="20577"/>
          <ac:spMkLst>
            <pc:docMk/>
            <pc:sldMk cId="1983188149" sldId="428"/>
            <ac:spMk id="5" creationId="{1F1F6E3F-BEED-C900-B571-F6666E3D1413}"/>
          </ac:spMkLst>
        </pc:spChg>
        <pc:spChg chg="add mod">
          <ac:chgData name="Luke Rosa" userId="1d61d1c10e8030a1" providerId="LiveId" clId="{21EF5F8E-D46D-4882-A115-4F129939A85A}" dt="2022-05-05T13:06:21.125" v="4010" actId="14100"/>
          <ac:spMkLst>
            <pc:docMk/>
            <pc:sldMk cId="1983188149" sldId="428"/>
            <ac:spMk id="6" creationId="{A9C35BE3-7D03-AB75-3BEE-040D55B69EE5}"/>
          </ac:spMkLst>
        </pc:spChg>
        <pc:spChg chg="add mod">
          <ac:chgData name="Luke Rosa" userId="1d61d1c10e8030a1" providerId="LiveId" clId="{21EF5F8E-D46D-4882-A115-4F129939A85A}" dt="2022-05-05T13:07:50.504" v="4188" actId="1076"/>
          <ac:spMkLst>
            <pc:docMk/>
            <pc:sldMk cId="1983188149" sldId="428"/>
            <ac:spMk id="7" creationId="{B48FF555-A17B-11C0-8391-9E2F813BE818}"/>
          </ac:spMkLst>
        </pc:spChg>
        <pc:picChg chg="add mod">
          <ac:chgData name="Luke Rosa" userId="1d61d1c10e8030a1" providerId="LiveId" clId="{21EF5F8E-D46D-4882-A115-4F129939A85A}" dt="2022-05-05T12:58:39.666" v="3841" actId="1076"/>
          <ac:picMkLst>
            <pc:docMk/>
            <pc:sldMk cId="1983188149" sldId="428"/>
            <ac:picMk id="4" creationId="{29473A1D-9C6F-47DC-AC9E-4B3067B86852}"/>
          </ac:picMkLst>
        </pc:picChg>
      </pc:sldChg>
      <pc:sldChg chg="addSp delSp modSp new mod modNotesTx">
        <pc:chgData name="Luke Rosa" userId="1d61d1c10e8030a1" providerId="LiveId" clId="{21EF5F8E-D46D-4882-A115-4F129939A85A}" dt="2022-04-29T18:31:57.741" v="3662" actId="20577"/>
        <pc:sldMkLst>
          <pc:docMk/>
          <pc:sldMk cId="3334447839" sldId="429"/>
        </pc:sldMkLst>
        <pc:spChg chg="add mod">
          <ac:chgData name="Luke Rosa" userId="1d61d1c10e8030a1" providerId="LiveId" clId="{21EF5F8E-D46D-4882-A115-4F129939A85A}" dt="2022-04-28T20:07:14.427" v="1795" actId="20577"/>
          <ac:spMkLst>
            <pc:docMk/>
            <pc:sldMk cId="3334447839" sldId="429"/>
            <ac:spMk id="2" creationId="{B4898514-DF32-42A4-A1C6-6FBEADB147E5}"/>
          </ac:spMkLst>
        </pc:spChg>
        <pc:spChg chg="add del mod">
          <ac:chgData name="Luke Rosa" userId="1d61d1c10e8030a1" providerId="LiveId" clId="{21EF5F8E-D46D-4882-A115-4F129939A85A}" dt="2022-04-29T18:28:10.098" v="3350"/>
          <ac:spMkLst>
            <pc:docMk/>
            <pc:sldMk cId="3334447839" sldId="429"/>
            <ac:spMk id="4" creationId="{4F05F386-26E9-4B62-A84D-7BA69459A266}"/>
          </ac:spMkLst>
        </pc:spChg>
        <pc:spChg chg="add mod">
          <ac:chgData name="Luke Rosa" userId="1d61d1c10e8030a1" providerId="LiveId" clId="{21EF5F8E-D46D-4882-A115-4F129939A85A}" dt="2022-04-29T18:28:48.351" v="3368" actId="114"/>
          <ac:spMkLst>
            <pc:docMk/>
            <pc:sldMk cId="3334447839" sldId="429"/>
            <ac:spMk id="6" creationId="{55852914-DF38-481A-9190-0873B57B45B6}"/>
          </ac:spMkLst>
        </pc:spChg>
        <pc:spChg chg="add del mod">
          <ac:chgData name="Luke Rosa" userId="1d61d1c10e8030a1" providerId="LiveId" clId="{21EF5F8E-D46D-4882-A115-4F129939A85A}" dt="2022-04-29T18:29:39.887" v="3395" actId="21"/>
          <ac:spMkLst>
            <pc:docMk/>
            <pc:sldMk cId="3334447839" sldId="429"/>
            <ac:spMk id="8" creationId="{A183B58A-F720-4E24-B318-C5271EC93F23}"/>
          </ac:spMkLst>
        </pc:spChg>
        <pc:spChg chg="add mod">
          <ac:chgData name="Luke Rosa" userId="1d61d1c10e8030a1" providerId="LiveId" clId="{21EF5F8E-D46D-4882-A115-4F129939A85A}" dt="2022-04-29T18:31:39.399" v="3593" actId="20577"/>
          <ac:spMkLst>
            <pc:docMk/>
            <pc:sldMk cId="3334447839" sldId="429"/>
            <ac:spMk id="10" creationId="{42FC8FD6-5B0D-4B76-A992-0225DFE5ED5F}"/>
          </ac:spMkLst>
        </pc:spChg>
        <pc:picChg chg="add mod ord">
          <ac:chgData name="Luke Rosa" userId="1d61d1c10e8030a1" providerId="LiveId" clId="{21EF5F8E-D46D-4882-A115-4F129939A85A}" dt="2022-04-29T18:28:09.700" v="3348" actId="166"/>
          <ac:picMkLst>
            <pc:docMk/>
            <pc:sldMk cId="3334447839" sldId="429"/>
            <ac:picMk id="5" creationId="{29D39AD1-D710-433C-B979-9685E7437D41}"/>
          </ac:picMkLst>
        </pc:picChg>
        <pc:picChg chg="add mod">
          <ac:chgData name="Luke Rosa" userId="1d61d1c10e8030a1" providerId="LiveId" clId="{21EF5F8E-D46D-4882-A115-4F129939A85A}" dt="2022-04-29T18:29:45.428" v="3397" actId="1076"/>
          <ac:picMkLst>
            <pc:docMk/>
            <pc:sldMk cId="3334447839" sldId="429"/>
            <ac:picMk id="7" creationId="{2C1BFC17-753A-47D8-A21D-9F57C9A1C55E}"/>
          </ac:picMkLst>
        </pc:picChg>
        <pc:picChg chg="add del mod">
          <ac:chgData name="Luke Rosa" userId="1d61d1c10e8030a1" providerId="LiveId" clId="{21EF5F8E-D46D-4882-A115-4F129939A85A}" dt="2022-04-29T18:27:08.556" v="3325" actId="21"/>
          <ac:picMkLst>
            <pc:docMk/>
            <pc:sldMk cId="3334447839" sldId="429"/>
            <ac:picMk id="6146" creationId="{30001838-42DF-402B-9CB6-90844EA5EC28}"/>
          </ac:picMkLst>
        </pc:picChg>
      </pc:sldChg>
      <pc:sldChg chg="addSp delSp modSp new mod modNotesTx">
        <pc:chgData name="Luke Rosa" userId="1d61d1c10e8030a1" providerId="LiveId" clId="{21EF5F8E-D46D-4882-A115-4F129939A85A}" dt="2022-05-12T15:19:01.059" v="17873" actId="478"/>
        <pc:sldMkLst>
          <pc:docMk/>
          <pc:sldMk cId="2648575706" sldId="430"/>
        </pc:sldMkLst>
        <pc:spChg chg="add mod">
          <ac:chgData name="Luke Rosa" userId="1d61d1c10e8030a1" providerId="LiveId" clId="{21EF5F8E-D46D-4882-A115-4F129939A85A}" dt="2022-05-05T13:56:17.487" v="4781" actId="1076"/>
          <ac:spMkLst>
            <pc:docMk/>
            <pc:sldMk cId="2648575706" sldId="430"/>
            <ac:spMk id="3" creationId="{6BAD80D5-ECA7-4D93-85EE-03249C485BC6}"/>
          </ac:spMkLst>
        </pc:spChg>
        <pc:spChg chg="add del mod">
          <ac:chgData name="Luke Rosa" userId="1d61d1c10e8030a1" providerId="LiveId" clId="{21EF5F8E-D46D-4882-A115-4F129939A85A}" dt="2022-05-05T13:54:34.150" v="4745" actId="21"/>
          <ac:spMkLst>
            <pc:docMk/>
            <pc:sldMk cId="2648575706" sldId="430"/>
            <ac:spMk id="4" creationId="{D214B8DF-07DD-45AF-98B5-3393BAFACC2C}"/>
          </ac:spMkLst>
        </pc:spChg>
        <pc:graphicFrameChg chg="add del mod modGraphic">
          <ac:chgData name="Luke Rosa" userId="1d61d1c10e8030a1" providerId="LiveId" clId="{21EF5F8E-D46D-4882-A115-4F129939A85A}" dt="2022-05-12T14:58:57.303" v="17810" actId="21"/>
          <ac:graphicFrameMkLst>
            <pc:docMk/>
            <pc:sldMk cId="2648575706" sldId="430"/>
            <ac:graphicFrameMk id="4" creationId="{E1265FA2-3770-CF2D-A765-B0B6D409D970}"/>
          </ac:graphicFrameMkLst>
        </pc:graphicFrameChg>
        <pc:graphicFrameChg chg="add del mod modGraphic">
          <ac:chgData name="Luke Rosa" userId="1d61d1c10e8030a1" providerId="LiveId" clId="{21EF5F8E-D46D-4882-A115-4F129939A85A}" dt="2022-05-12T15:07:54.390" v="17855" actId="21"/>
          <ac:graphicFrameMkLst>
            <pc:docMk/>
            <pc:sldMk cId="2648575706" sldId="430"/>
            <ac:graphicFrameMk id="8" creationId="{DF25E438-40CC-E5C8-910A-6DE34BB1DEDB}"/>
          </ac:graphicFrameMkLst>
        </pc:graphicFrameChg>
        <pc:graphicFrameChg chg="add del mod modGraphic">
          <ac:chgData name="Luke Rosa" userId="1d61d1c10e8030a1" providerId="LiveId" clId="{21EF5F8E-D46D-4882-A115-4F129939A85A}" dt="2022-05-12T15:15:46.262" v="17858" actId="21"/>
          <ac:graphicFrameMkLst>
            <pc:docMk/>
            <pc:sldMk cId="2648575706" sldId="430"/>
            <ac:graphicFrameMk id="10" creationId="{D5E30BDA-7652-7471-8CD7-8ABB6C54D936}"/>
          </ac:graphicFrameMkLst>
        </pc:graphicFrameChg>
        <pc:graphicFrameChg chg="add del mod modGraphic">
          <ac:chgData name="Luke Rosa" userId="1d61d1c10e8030a1" providerId="LiveId" clId="{21EF5F8E-D46D-4882-A115-4F129939A85A}" dt="2022-05-12T15:18:24.696" v="17861" actId="21"/>
          <ac:graphicFrameMkLst>
            <pc:docMk/>
            <pc:sldMk cId="2648575706" sldId="430"/>
            <ac:graphicFrameMk id="12" creationId="{B061080C-E324-7BCA-F2CE-2D6DFD4FE328}"/>
          </ac:graphicFrameMkLst>
        </pc:graphicFrameChg>
        <pc:graphicFrameChg chg="add del mod modGraphic">
          <ac:chgData name="Luke Rosa" userId="1d61d1c10e8030a1" providerId="LiveId" clId="{21EF5F8E-D46D-4882-A115-4F129939A85A}" dt="2022-05-12T15:18:31.511" v="17864" actId="21"/>
          <ac:graphicFrameMkLst>
            <pc:docMk/>
            <pc:sldMk cId="2648575706" sldId="430"/>
            <ac:graphicFrameMk id="14" creationId="{D9DAFA66-D2E7-87B4-F8A1-A0193FFEEB61}"/>
          </ac:graphicFrameMkLst>
        </pc:graphicFrameChg>
        <pc:graphicFrameChg chg="add del mod modGraphic">
          <ac:chgData name="Luke Rosa" userId="1d61d1c10e8030a1" providerId="LiveId" clId="{21EF5F8E-D46D-4882-A115-4F129939A85A}" dt="2022-05-12T15:18:40.173" v="17867" actId="21"/>
          <ac:graphicFrameMkLst>
            <pc:docMk/>
            <pc:sldMk cId="2648575706" sldId="430"/>
            <ac:graphicFrameMk id="16" creationId="{DD92B4FB-B9EE-BE7F-5F4F-C17010804910}"/>
          </ac:graphicFrameMkLst>
        </pc:graphicFrameChg>
        <pc:graphicFrameChg chg="add del mod modGraphic">
          <ac:chgData name="Luke Rosa" userId="1d61d1c10e8030a1" providerId="LiveId" clId="{21EF5F8E-D46D-4882-A115-4F129939A85A}" dt="2022-05-12T15:18:49.838" v="17870" actId="21"/>
          <ac:graphicFrameMkLst>
            <pc:docMk/>
            <pc:sldMk cId="2648575706" sldId="430"/>
            <ac:graphicFrameMk id="18" creationId="{9255D661-B006-0797-00D2-B060C200511A}"/>
          </ac:graphicFrameMkLst>
        </pc:graphicFrameChg>
        <pc:graphicFrameChg chg="add del mod modGraphic">
          <ac:chgData name="Luke Rosa" userId="1d61d1c10e8030a1" providerId="LiveId" clId="{21EF5F8E-D46D-4882-A115-4F129939A85A}" dt="2022-05-12T15:19:01.059" v="17873" actId="478"/>
          <ac:graphicFrameMkLst>
            <pc:docMk/>
            <pc:sldMk cId="2648575706" sldId="430"/>
            <ac:graphicFrameMk id="20" creationId="{867F212B-86B0-936E-0B5E-72F3AA136A4C}"/>
          </ac:graphicFrameMkLst>
        </pc:graphicFrameChg>
        <pc:picChg chg="add del mod">
          <ac:chgData name="Luke Rosa" userId="1d61d1c10e8030a1" providerId="LiveId" clId="{21EF5F8E-D46D-4882-A115-4F129939A85A}" dt="2022-05-05T13:53:54.728" v="4720" actId="21"/>
          <ac:picMkLst>
            <pc:docMk/>
            <pc:sldMk cId="2648575706" sldId="430"/>
            <ac:picMk id="2" creationId="{E8B5963B-7871-F1CC-93C3-BF738FB074E9}"/>
          </ac:picMkLst>
        </pc:picChg>
        <pc:picChg chg="add mod">
          <ac:chgData name="Luke Rosa" userId="1d61d1c10e8030a1" providerId="LiveId" clId="{21EF5F8E-D46D-4882-A115-4F129939A85A}" dt="2022-05-05T13:54:07.955" v="4726" actId="1076"/>
          <ac:picMkLst>
            <pc:docMk/>
            <pc:sldMk cId="2648575706" sldId="430"/>
            <ac:picMk id="5" creationId="{1FC48DA5-4317-81C4-9AC8-A8CBF906EA8D}"/>
          </ac:picMkLst>
        </pc:picChg>
        <pc:picChg chg="add mod modCrop">
          <ac:chgData name="Luke Rosa" userId="1d61d1c10e8030a1" providerId="LiveId" clId="{21EF5F8E-D46D-4882-A115-4F129939A85A}" dt="2022-05-05T13:54:55.084" v="4753" actId="1076"/>
          <ac:picMkLst>
            <pc:docMk/>
            <pc:sldMk cId="2648575706" sldId="430"/>
            <ac:picMk id="6" creationId="{208C836A-3B79-484D-9A13-A5C1F099CACB}"/>
          </ac:picMkLst>
        </pc:picChg>
      </pc:sldChg>
      <pc:sldChg chg="addSp delSp modSp new mod modNotesTx">
        <pc:chgData name="Luke Rosa" userId="1d61d1c10e8030a1" providerId="LiveId" clId="{21EF5F8E-D46D-4882-A115-4F129939A85A}" dt="2022-05-05T13:56:02.571" v="4778" actId="1076"/>
        <pc:sldMkLst>
          <pc:docMk/>
          <pc:sldMk cId="1064333778" sldId="431"/>
        </pc:sldMkLst>
        <pc:spChg chg="add del mod">
          <ac:chgData name="Luke Rosa" userId="1d61d1c10e8030a1" providerId="LiveId" clId="{21EF5F8E-D46D-4882-A115-4F129939A85A}" dt="2022-04-29T16:42:07.163" v="1867" actId="21"/>
          <ac:spMkLst>
            <pc:docMk/>
            <pc:sldMk cId="1064333778" sldId="431"/>
            <ac:spMk id="2" creationId="{0EEBABCC-ADF0-420C-BD59-815D6121E53D}"/>
          </ac:spMkLst>
        </pc:spChg>
        <pc:spChg chg="add mod">
          <ac:chgData name="Luke Rosa" userId="1d61d1c10e8030a1" providerId="LiveId" clId="{21EF5F8E-D46D-4882-A115-4F129939A85A}" dt="2022-05-05T13:56:02.571" v="4778" actId="1076"/>
          <ac:spMkLst>
            <pc:docMk/>
            <pc:sldMk cId="1064333778" sldId="431"/>
            <ac:spMk id="4" creationId="{5883C3BE-5319-4707-BB0E-8D322C8CA48C}"/>
          </ac:spMkLst>
        </pc:spChg>
        <pc:picChg chg="add del mod">
          <ac:chgData name="Luke Rosa" userId="1d61d1c10e8030a1" providerId="LiveId" clId="{21EF5F8E-D46D-4882-A115-4F129939A85A}" dt="2022-05-05T13:53:57.460" v="4722" actId="21"/>
          <ac:picMkLst>
            <pc:docMk/>
            <pc:sldMk cId="1064333778" sldId="431"/>
            <ac:picMk id="3" creationId="{C5CABE3B-E152-45B1-ADFF-FA9DFBCF1272}"/>
          </ac:picMkLst>
        </pc:picChg>
        <pc:picChg chg="add mod">
          <ac:chgData name="Luke Rosa" userId="1d61d1c10e8030a1" providerId="LiveId" clId="{21EF5F8E-D46D-4882-A115-4F129939A85A}" dt="2022-04-29T16:42:10.357" v="1869" actId="1076"/>
          <ac:picMkLst>
            <pc:docMk/>
            <pc:sldMk cId="1064333778" sldId="431"/>
            <ac:picMk id="5" creationId="{62831D54-4D6D-4D31-9A7F-FB8FDE490D7F}"/>
          </ac:picMkLst>
        </pc:picChg>
        <pc:picChg chg="add mod ord">
          <ac:chgData name="Luke Rosa" userId="1d61d1c10e8030a1" providerId="LiveId" clId="{21EF5F8E-D46D-4882-A115-4F129939A85A}" dt="2022-05-05T13:55:33.513" v="4766" actId="167"/>
          <ac:picMkLst>
            <pc:docMk/>
            <pc:sldMk cId="1064333778" sldId="431"/>
            <ac:picMk id="6" creationId="{670F0CFC-7FAE-3702-1199-C92A25D33ED5}"/>
          </ac:picMkLst>
        </pc:picChg>
      </pc:sldChg>
      <pc:sldChg chg="addSp delSp modSp new mod modNotesTx">
        <pc:chgData name="Luke Rosa" userId="1d61d1c10e8030a1" providerId="LiveId" clId="{21EF5F8E-D46D-4882-A115-4F129939A85A}" dt="2022-04-29T16:51:12.404" v="1954" actId="20577"/>
        <pc:sldMkLst>
          <pc:docMk/>
          <pc:sldMk cId="2453962960" sldId="432"/>
        </pc:sldMkLst>
        <pc:spChg chg="add del mod">
          <ac:chgData name="Luke Rosa" userId="1d61d1c10e8030a1" providerId="LiveId" clId="{21EF5F8E-D46D-4882-A115-4F129939A85A}" dt="2022-04-29T16:42:46.520" v="1877" actId="478"/>
          <ac:spMkLst>
            <pc:docMk/>
            <pc:sldMk cId="2453962960" sldId="432"/>
            <ac:spMk id="2" creationId="{C98BA161-1AF4-4C7F-949C-7FE0F735FF11}"/>
          </ac:spMkLst>
        </pc:spChg>
        <pc:spChg chg="add del mod">
          <ac:chgData name="Luke Rosa" userId="1d61d1c10e8030a1" providerId="LiveId" clId="{21EF5F8E-D46D-4882-A115-4F129939A85A}" dt="2022-04-29T16:44:02.504" v="1900" actId="21"/>
          <ac:spMkLst>
            <pc:docMk/>
            <pc:sldMk cId="2453962960" sldId="432"/>
            <ac:spMk id="4" creationId="{5EAA2910-10F5-4E1D-841D-EFB0F2F60D69}"/>
          </ac:spMkLst>
        </pc:spChg>
        <pc:spChg chg="add mod">
          <ac:chgData name="Luke Rosa" userId="1d61d1c10e8030a1" providerId="LiveId" clId="{21EF5F8E-D46D-4882-A115-4F129939A85A}" dt="2022-04-29T16:50:39.222" v="1932" actId="207"/>
          <ac:spMkLst>
            <pc:docMk/>
            <pc:sldMk cId="2453962960" sldId="432"/>
            <ac:spMk id="5" creationId="{7A8C7CDC-1C72-45AA-B1A1-3E04A5C7F319}"/>
          </ac:spMkLst>
        </pc:spChg>
        <pc:spChg chg="add mod">
          <ac:chgData name="Luke Rosa" userId="1d61d1c10e8030a1" providerId="LiveId" clId="{21EF5F8E-D46D-4882-A115-4F129939A85A}" dt="2022-04-29T16:50:09.880" v="1926" actId="1076"/>
          <ac:spMkLst>
            <pc:docMk/>
            <pc:sldMk cId="2453962960" sldId="432"/>
            <ac:spMk id="6" creationId="{12E6B5CE-8002-40CB-8BCD-49D64CA7458F}"/>
          </ac:spMkLst>
        </pc:spChg>
        <pc:picChg chg="add del mod">
          <ac:chgData name="Luke Rosa" userId="1d61d1c10e8030a1" providerId="LiveId" clId="{21EF5F8E-D46D-4882-A115-4F129939A85A}" dt="2022-04-29T16:42:43.208" v="1876" actId="478"/>
          <ac:picMkLst>
            <pc:docMk/>
            <pc:sldMk cId="2453962960" sldId="432"/>
            <ac:picMk id="3" creationId="{D4DCC120-4D39-459D-8582-7FD7D8688BF5}"/>
          </ac:picMkLst>
        </pc:picChg>
        <pc:picChg chg="add mod">
          <ac:chgData name="Luke Rosa" userId="1d61d1c10e8030a1" providerId="LiveId" clId="{21EF5F8E-D46D-4882-A115-4F129939A85A}" dt="2022-04-29T16:44:06.655" v="1902" actId="1076"/>
          <ac:picMkLst>
            <pc:docMk/>
            <pc:sldMk cId="2453962960" sldId="432"/>
            <ac:picMk id="7" creationId="{79ACE803-150B-4666-9538-2C611B798AF2}"/>
          </ac:picMkLst>
        </pc:picChg>
        <pc:picChg chg="add mod ord modCrop">
          <ac:chgData name="Luke Rosa" userId="1d61d1c10e8030a1" providerId="LiveId" clId="{21EF5F8E-D46D-4882-A115-4F129939A85A}" dt="2022-04-29T16:49:42.099" v="1914" actId="167"/>
          <ac:picMkLst>
            <pc:docMk/>
            <pc:sldMk cId="2453962960" sldId="432"/>
            <ac:picMk id="8" creationId="{4E6F2C7D-3F9A-48E2-B760-2099146DCF94}"/>
          </ac:picMkLst>
        </pc:picChg>
      </pc:sldChg>
      <pc:sldChg chg="addSp delSp modSp new mod setBg modNotesTx">
        <pc:chgData name="Luke Rosa" userId="1d61d1c10e8030a1" providerId="LiveId" clId="{21EF5F8E-D46D-4882-A115-4F129939A85A}" dt="2022-04-29T17:00:57.650" v="2095" actId="1076"/>
        <pc:sldMkLst>
          <pc:docMk/>
          <pc:sldMk cId="4075452376" sldId="433"/>
        </pc:sldMkLst>
        <pc:spChg chg="add del mod">
          <ac:chgData name="Luke Rosa" userId="1d61d1c10e8030a1" providerId="LiveId" clId="{21EF5F8E-D46D-4882-A115-4F129939A85A}" dt="2022-04-29T16:57:46.989" v="1999" actId="21"/>
          <ac:spMkLst>
            <pc:docMk/>
            <pc:sldMk cId="4075452376" sldId="433"/>
            <ac:spMk id="3" creationId="{02E6EC92-4A6F-4F0C-9935-843316AA5D72}"/>
          </ac:spMkLst>
        </pc:spChg>
        <pc:spChg chg="add mod">
          <ac:chgData name="Luke Rosa" userId="1d61d1c10e8030a1" providerId="LiveId" clId="{21EF5F8E-D46D-4882-A115-4F129939A85A}" dt="2022-04-29T16:59:35.348" v="2032" actId="207"/>
          <ac:spMkLst>
            <pc:docMk/>
            <pc:sldMk cId="4075452376" sldId="433"/>
            <ac:spMk id="4" creationId="{AC85901A-71DB-4887-8DCA-C52275926657}"/>
          </ac:spMkLst>
        </pc:spChg>
        <pc:spChg chg="add mod">
          <ac:chgData name="Luke Rosa" userId="1d61d1c10e8030a1" providerId="LiveId" clId="{21EF5F8E-D46D-4882-A115-4F129939A85A}" dt="2022-04-29T16:59:56.186" v="2037" actId="255"/>
          <ac:spMkLst>
            <pc:docMk/>
            <pc:sldMk cId="4075452376" sldId="433"/>
            <ac:spMk id="5" creationId="{ABC697DF-DD39-43BE-AF64-750E6F5BF373}"/>
          </ac:spMkLst>
        </pc:spChg>
        <pc:spChg chg="add del mod">
          <ac:chgData name="Luke Rosa" userId="1d61d1c10e8030a1" providerId="LiveId" clId="{21EF5F8E-D46D-4882-A115-4F129939A85A}" dt="2022-04-29T16:53:31.988" v="1957" actId="478"/>
          <ac:spMkLst>
            <pc:docMk/>
            <pc:sldMk cId="4075452376" sldId="433"/>
            <ac:spMk id="6" creationId="{D109B707-B055-4B28-B5A0-3CDB021343AE}"/>
          </ac:spMkLst>
        </pc:spChg>
        <pc:picChg chg="add del mod">
          <ac:chgData name="Luke Rosa" userId="1d61d1c10e8030a1" providerId="LiveId" clId="{21EF5F8E-D46D-4882-A115-4F129939A85A}" dt="2022-04-29T16:56:24.410" v="1966" actId="478"/>
          <ac:picMkLst>
            <pc:docMk/>
            <pc:sldMk cId="4075452376" sldId="433"/>
            <ac:picMk id="2" creationId="{4D22B924-EC5C-4F72-A744-B7AC45E66461}"/>
          </ac:picMkLst>
        </pc:picChg>
        <pc:picChg chg="add mod ord">
          <ac:chgData name="Luke Rosa" userId="1d61d1c10e8030a1" providerId="LiveId" clId="{21EF5F8E-D46D-4882-A115-4F129939A85A}" dt="2022-04-29T17:00:57.650" v="2095" actId="1076"/>
          <ac:picMkLst>
            <pc:docMk/>
            <pc:sldMk cId="4075452376" sldId="433"/>
            <ac:picMk id="7" creationId="{A4972E1B-3127-4987-9BD7-1AF493032FDC}"/>
          </ac:picMkLst>
        </pc:picChg>
        <pc:picChg chg="add mod modCrop">
          <ac:chgData name="Luke Rosa" userId="1d61d1c10e8030a1" providerId="LiveId" clId="{21EF5F8E-D46D-4882-A115-4F129939A85A}" dt="2022-04-29T16:58:02.905" v="2004" actId="732"/>
          <ac:picMkLst>
            <pc:docMk/>
            <pc:sldMk cId="4075452376" sldId="433"/>
            <ac:picMk id="8" creationId="{C7DC3E23-3597-48EE-BFA2-4BF329401F73}"/>
          </ac:picMkLst>
        </pc:picChg>
        <pc:picChg chg="add del mod">
          <ac:chgData name="Luke Rosa" userId="1d61d1c10e8030a1" providerId="LiveId" clId="{21EF5F8E-D46D-4882-A115-4F129939A85A}" dt="2022-04-29T16:56:33.648" v="1969" actId="21"/>
          <ac:picMkLst>
            <pc:docMk/>
            <pc:sldMk cId="4075452376" sldId="433"/>
            <ac:picMk id="1026" creationId="{0E6C6108-039A-4FCC-8070-BCFE12873915}"/>
          </ac:picMkLst>
        </pc:picChg>
      </pc:sldChg>
      <pc:sldChg chg="addSp delSp modSp new mod setBg modNotesTx">
        <pc:chgData name="Luke Rosa" userId="1d61d1c10e8030a1" providerId="LiveId" clId="{21EF5F8E-D46D-4882-A115-4F129939A85A}" dt="2022-04-29T17:09:59.070" v="2202" actId="1037"/>
        <pc:sldMkLst>
          <pc:docMk/>
          <pc:sldMk cId="811147729" sldId="434"/>
        </pc:sldMkLst>
        <pc:spChg chg="add mod">
          <ac:chgData name="Luke Rosa" userId="1d61d1c10e8030a1" providerId="LiveId" clId="{21EF5F8E-D46D-4882-A115-4F129939A85A}" dt="2022-04-29T17:09:59.070" v="2202" actId="1037"/>
          <ac:spMkLst>
            <pc:docMk/>
            <pc:sldMk cId="811147729" sldId="434"/>
            <ac:spMk id="3" creationId="{687C100A-2077-4905-85BE-3E0D1BFEE580}"/>
          </ac:spMkLst>
        </pc:spChg>
        <pc:spChg chg="add mod">
          <ac:chgData name="Luke Rosa" userId="1d61d1c10e8030a1" providerId="LiveId" clId="{21EF5F8E-D46D-4882-A115-4F129939A85A}" dt="2022-04-29T17:09:59.070" v="2202" actId="1037"/>
          <ac:spMkLst>
            <pc:docMk/>
            <pc:sldMk cId="811147729" sldId="434"/>
            <ac:spMk id="4" creationId="{BAB57202-FCF1-4A27-AEF5-235B928210F6}"/>
          </ac:spMkLst>
        </pc:spChg>
        <pc:spChg chg="del mod topLvl">
          <ac:chgData name="Luke Rosa" userId="1d61d1c10e8030a1" providerId="LiveId" clId="{21EF5F8E-D46D-4882-A115-4F129939A85A}" dt="2022-04-29T17:05:14.443" v="2115" actId="21"/>
          <ac:spMkLst>
            <pc:docMk/>
            <pc:sldMk cId="811147729" sldId="434"/>
            <ac:spMk id="6" creationId="{EC77F7A8-E5A6-4871-BC60-68247D549048}"/>
          </ac:spMkLst>
        </pc:spChg>
        <pc:spChg chg="del mod topLvl">
          <ac:chgData name="Luke Rosa" userId="1d61d1c10e8030a1" providerId="LiveId" clId="{21EF5F8E-D46D-4882-A115-4F129939A85A}" dt="2022-04-29T17:04:57.685" v="2105" actId="478"/>
          <ac:spMkLst>
            <pc:docMk/>
            <pc:sldMk cId="811147729" sldId="434"/>
            <ac:spMk id="7" creationId="{F07AA091-07E4-45B7-981A-113FC2248139}"/>
          </ac:spMkLst>
        </pc:spChg>
        <pc:spChg chg="add del mod">
          <ac:chgData name="Luke Rosa" userId="1d61d1c10e8030a1" providerId="LiveId" clId="{21EF5F8E-D46D-4882-A115-4F129939A85A}" dt="2022-04-29T17:04:25.435" v="2098" actId="478"/>
          <ac:spMkLst>
            <pc:docMk/>
            <pc:sldMk cId="811147729" sldId="434"/>
            <ac:spMk id="9" creationId="{AC0FF481-BD36-47A2-8BF6-8270CAC34E97}"/>
          </ac:spMkLst>
        </pc:spChg>
        <pc:spChg chg="add del mod">
          <ac:chgData name="Luke Rosa" userId="1d61d1c10e8030a1" providerId="LiveId" clId="{21EF5F8E-D46D-4882-A115-4F129939A85A}" dt="2022-04-29T17:07:12.949" v="2154" actId="21"/>
          <ac:spMkLst>
            <pc:docMk/>
            <pc:sldMk cId="811147729" sldId="434"/>
            <ac:spMk id="11" creationId="{08989E9B-762C-47E1-941E-4985EA05553B}"/>
          </ac:spMkLst>
        </pc:spChg>
        <pc:grpChg chg="add del mod">
          <ac:chgData name="Luke Rosa" userId="1d61d1c10e8030a1" providerId="LiveId" clId="{21EF5F8E-D46D-4882-A115-4F129939A85A}" dt="2022-04-29T17:04:51.198" v="2101" actId="165"/>
          <ac:grpSpMkLst>
            <pc:docMk/>
            <pc:sldMk cId="811147729" sldId="434"/>
            <ac:grpSpMk id="5" creationId="{BB69678B-26C4-48E6-894D-A1A1B1CC358F}"/>
          </ac:grpSpMkLst>
        </pc:grpChg>
        <pc:picChg chg="add del mod">
          <ac:chgData name="Luke Rosa" userId="1d61d1c10e8030a1" providerId="LiveId" clId="{21EF5F8E-D46D-4882-A115-4F129939A85A}" dt="2022-04-29T17:05:19.792" v="2120" actId="478"/>
          <ac:picMkLst>
            <pc:docMk/>
            <pc:sldMk cId="811147729" sldId="434"/>
            <ac:picMk id="2" creationId="{59E8960E-A2C3-49FB-8018-32B08CFF83C6}"/>
          </ac:picMkLst>
        </pc:picChg>
        <pc:picChg chg="add del mod">
          <ac:chgData name="Luke Rosa" userId="1d61d1c10e8030a1" providerId="LiveId" clId="{21EF5F8E-D46D-4882-A115-4F129939A85A}" dt="2022-04-29T17:05:17.994" v="2118" actId="478"/>
          <ac:picMkLst>
            <pc:docMk/>
            <pc:sldMk cId="811147729" sldId="434"/>
            <ac:picMk id="8" creationId="{A3A4631D-9445-48EE-AA42-3AA89A4ACB54}"/>
          </ac:picMkLst>
        </pc:picChg>
        <pc:picChg chg="add mod">
          <ac:chgData name="Luke Rosa" userId="1d61d1c10e8030a1" providerId="LiveId" clId="{21EF5F8E-D46D-4882-A115-4F129939A85A}" dt="2022-04-29T17:07:20.761" v="2157" actId="1076"/>
          <ac:picMkLst>
            <pc:docMk/>
            <pc:sldMk cId="811147729" sldId="434"/>
            <ac:picMk id="10" creationId="{56FCAD6C-5027-4376-A2F5-D54C4DD6127C}"/>
          </ac:picMkLst>
        </pc:picChg>
        <pc:picChg chg="add mod">
          <ac:chgData name="Luke Rosa" userId="1d61d1c10e8030a1" providerId="LiveId" clId="{21EF5F8E-D46D-4882-A115-4F129939A85A}" dt="2022-04-29T17:07:17.432" v="2156" actId="1076"/>
          <ac:picMkLst>
            <pc:docMk/>
            <pc:sldMk cId="811147729" sldId="434"/>
            <ac:picMk id="12" creationId="{4C0E1008-2C59-4783-A8FB-0F518FBAACB3}"/>
          </ac:picMkLst>
        </pc:picChg>
        <pc:picChg chg="add del mod">
          <ac:chgData name="Luke Rosa" userId="1d61d1c10e8030a1" providerId="LiveId" clId="{21EF5F8E-D46D-4882-A115-4F129939A85A}" dt="2022-04-29T17:09:00.763" v="2167" actId="478"/>
          <ac:picMkLst>
            <pc:docMk/>
            <pc:sldMk cId="811147729" sldId="434"/>
            <ac:picMk id="13" creationId="{D81F165C-938A-4D13-A1B5-4F4614FBC96C}"/>
          </ac:picMkLst>
        </pc:picChg>
        <pc:picChg chg="add mod ord">
          <ac:chgData name="Luke Rosa" userId="1d61d1c10e8030a1" providerId="LiveId" clId="{21EF5F8E-D46D-4882-A115-4F129939A85A}" dt="2022-04-29T17:09:51.489" v="2178" actId="167"/>
          <ac:picMkLst>
            <pc:docMk/>
            <pc:sldMk cId="811147729" sldId="434"/>
            <ac:picMk id="14" creationId="{932608C6-825E-4AC6-8D1F-7C38EA76EE94}"/>
          </ac:picMkLst>
        </pc:picChg>
        <pc:picChg chg="add del mod">
          <ac:chgData name="Luke Rosa" userId="1d61d1c10e8030a1" providerId="LiveId" clId="{21EF5F8E-D46D-4882-A115-4F129939A85A}" dt="2022-04-29T17:09:47.267" v="2175" actId="21"/>
          <ac:picMkLst>
            <pc:docMk/>
            <pc:sldMk cId="811147729" sldId="434"/>
            <ac:picMk id="2050" creationId="{A761E75A-14A0-4EF4-B67F-2FB346ADD1EF}"/>
          </ac:picMkLst>
        </pc:picChg>
      </pc:sldChg>
      <pc:sldChg chg="addSp delSp modSp new mod ord modNotesTx">
        <pc:chgData name="Luke Rosa" userId="1d61d1c10e8030a1" providerId="LiveId" clId="{21EF5F8E-D46D-4882-A115-4F129939A85A}" dt="2022-05-12T15:00:16.818" v="17831" actId="21"/>
        <pc:sldMkLst>
          <pc:docMk/>
          <pc:sldMk cId="2012051461" sldId="435"/>
        </pc:sldMkLst>
        <pc:spChg chg="add mod">
          <ac:chgData name="Luke Rosa" userId="1d61d1c10e8030a1" providerId="LiveId" clId="{21EF5F8E-D46D-4882-A115-4F129939A85A}" dt="2022-04-29T17:30:52.137" v="2478" actId="207"/>
          <ac:spMkLst>
            <pc:docMk/>
            <pc:sldMk cId="2012051461" sldId="435"/>
            <ac:spMk id="3" creationId="{CBA78080-C2EE-482E-B7A8-2B00986B5D9F}"/>
          </ac:spMkLst>
        </pc:spChg>
        <pc:spChg chg="add del mod">
          <ac:chgData name="Luke Rosa" userId="1d61d1c10e8030a1" providerId="LiveId" clId="{21EF5F8E-D46D-4882-A115-4F129939A85A}" dt="2022-04-29T17:31:31.058" v="2487" actId="21"/>
          <ac:spMkLst>
            <pc:docMk/>
            <pc:sldMk cId="2012051461" sldId="435"/>
            <ac:spMk id="4" creationId="{21357BC5-CA48-4856-B9FD-76B3EB8B9428}"/>
          </ac:spMkLst>
        </pc:spChg>
        <pc:spChg chg="add mod">
          <ac:chgData name="Luke Rosa" userId="1d61d1c10e8030a1" providerId="LiveId" clId="{21EF5F8E-D46D-4882-A115-4F129939A85A}" dt="2022-04-29T17:34:05.633" v="2782" actId="20577"/>
          <ac:spMkLst>
            <pc:docMk/>
            <pc:sldMk cId="2012051461" sldId="435"/>
            <ac:spMk id="6" creationId="{39AB15E2-D2D5-4E22-A32E-F52C0EBDBDA5}"/>
          </ac:spMkLst>
        </pc:spChg>
        <pc:graphicFrameChg chg="add del mod modGraphic">
          <ac:chgData name="Luke Rosa" userId="1d61d1c10e8030a1" providerId="LiveId" clId="{21EF5F8E-D46D-4882-A115-4F129939A85A}" dt="2022-05-12T15:00:16.818" v="17831" actId="21"/>
          <ac:graphicFrameMkLst>
            <pc:docMk/>
            <pc:sldMk cId="2012051461" sldId="435"/>
            <ac:graphicFrameMk id="4" creationId="{3B7EFE0F-26C1-B318-AB12-8834CCA39440}"/>
          </ac:graphicFrameMkLst>
        </pc:graphicFrameChg>
        <pc:picChg chg="add mod modCrop">
          <ac:chgData name="Luke Rosa" userId="1d61d1c10e8030a1" providerId="LiveId" clId="{21EF5F8E-D46D-4882-A115-4F129939A85A}" dt="2022-04-29T17:31:43.906" v="2492" actId="732"/>
          <ac:picMkLst>
            <pc:docMk/>
            <pc:sldMk cId="2012051461" sldId="435"/>
            <ac:picMk id="5" creationId="{8C8E49B0-3846-4A1C-B694-35921993882F}"/>
          </ac:picMkLst>
        </pc:picChg>
      </pc:sldChg>
      <pc:sldChg chg="addSp delSp modSp new mod modNotesTx">
        <pc:chgData name="Luke Rosa" userId="1d61d1c10e8030a1" providerId="LiveId" clId="{21EF5F8E-D46D-4882-A115-4F129939A85A}" dt="2022-05-05T14:15:38.808" v="5794" actId="1076"/>
        <pc:sldMkLst>
          <pc:docMk/>
          <pc:sldMk cId="4106881459" sldId="436"/>
        </pc:sldMkLst>
        <pc:spChg chg="add mod">
          <ac:chgData name="Luke Rosa" userId="1d61d1c10e8030a1" providerId="LiveId" clId="{21EF5F8E-D46D-4882-A115-4F129939A85A}" dt="2022-05-05T14:15:38.808" v="5794" actId="1076"/>
          <ac:spMkLst>
            <pc:docMk/>
            <pc:sldMk cId="4106881459" sldId="436"/>
            <ac:spMk id="3" creationId="{1043A36A-BE37-4824-9527-6712C99316E9}"/>
          </ac:spMkLst>
        </pc:spChg>
        <pc:spChg chg="add del mod">
          <ac:chgData name="Luke Rosa" userId="1d61d1c10e8030a1" providerId="LiveId" clId="{21EF5F8E-D46D-4882-A115-4F129939A85A}" dt="2022-05-05T14:15:04.922" v="5778" actId="21"/>
          <ac:spMkLst>
            <pc:docMk/>
            <pc:sldMk cId="4106881459" sldId="436"/>
            <ac:spMk id="7" creationId="{0A44F71C-B27D-9B8B-5AF9-2017A90A5AAF}"/>
          </ac:spMkLst>
        </pc:spChg>
        <pc:picChg chg="add mod">
          <ac:chgData name="Luke Rosa" userId="1d61d1c10e8030a1" providerId="LiveId" clId="{21EF5F8E-D46D-4882-A115-4F129939A85A}" dt="2022-05-05T14:15:25.945" v="5786" actId="1076"/>
          <ac:picMkLst>
            <pc:docMk/>
            <pc:sldMk cId="4106881459" sldId="436"/>
            <ac:picMk id="2" creationId="{D211AA65-5933-E745-B6A9-16E938F05B4D}"/>
          </ac:picMkLst>
        </pc:picChg>
        <pc:picChg chg="add mod modCrop">
          <ac:chgData name="Luke Rosa" userId="1d61d1c10e8030a1" providerId="LiveId" clId="{21EF5F8E-D46D-4882-A115-4F129939A85A}" dt="2022-05-05T14:15:21.759" v="5785" actId="732"/>
          <ac:picMkLst>
            <pc:docMk/>
            <pc:sldMk cId="4106881459" sldId="436"/>
            <ac:picMk id="4" creationId="{19B69A06-F257-8E34-57A5-DC54E50CEC32}"/>
          </ac:picMkLst>
        </pc:picChg>
        <pc:picChg chg="add del mod">
          <ac:chgData name="Luke Rosa" userId="1d61d1c10e8030a1" providerId="LiveId" clId="{21EF5F8E-D46D-4882-A115-4F129939A85A}" dt="2022-05-05T14:13:36.624" v="5732" actId="478"/>
          <ac:picMkLst>
            <pc:docMk/>
            <pc:sldMk cId="4106881459" sldId="436"/>
            <ac:picMk id="5122" creationId="{D45B9BF6-829E-6ECF-13B3-E87C8EF8AD38}"/>
          </ac:picMkLst>
        </pc:picChg>
        <pc:picChg chg="add del">
          <ac:chgData name="Luke Rosa" userId="1d61d1c10e8030a1" providerId="LiveId" clId="{21EF5F8E-D46D-4882-A115-4F129939A85A}" dt="2022-05-05T14:13:36.624" v="5732" actId="478"/>
          <ac:picMkLst>
            <pc:docMk/>
            <pc:sldMk cId="4106881459" sldId="436"/>
            <ac:picMk id="5124" creationId="{5A86D54D-78A5-51BA-413B-F70958B68979}"/>
          </ac:picMkLst>
        </pc:picChg>
        <pc:picChg chg="add del mod">
          <ac:chgData name="Luke Rosa" userId="1d61d1c10e8030a1" providerId="LiveId" clId="{21EF5F8E-D46D-4882-A115-4F129939A85A}" dt="2022-05-05T14:14:12.011" v="5741" actId="21"/>
          <ac:picMkLst>
            <pc:docMk/>
            <pc:sldMk cId="4106881459" sldId="436"/>
            <ac:picMk id="5126" creationId="{EBF06546-34DF-76B2-5EA1-FB803009F8A6}"/>
          </ac:picMkLst>
        </pc:picChg>
      </pc:sldChg>
      <pc:sldChg chg="addSp modSp new mod modNotesTx">
        <pc:chgData name="Luke Rosa" userId="1d61d1c10e8030a1" providerId="LiveId" clId="{21EF5F8E-D46D-4882-A115-4F129939A85A}" dt="2022-05-05T14:16:43.126" v="5811" actId="1076"/>
        <pc:sldMkLst>
          <pc:docMk/>
          <pc:sldMk cId="2984517375" sldId="437"/>
        </pc:sldMkLst>
        <pc:spChg chg="add mod">
          <ac:chgData name="Luke Rosa" userId="1d61d1c10e8030a1" providerId="LiveId" clId="{21EF5F8E-D46D-4882-A115-4F129939A85A}" dt="2022-05-05T14:16:43.126" v="5811" actId="1076"/>
          <ac:spMkLst>
            <pc:docMk/>
            <pc:sldMk cId="2984517375" sldId="437"/>
            <ac:spMk id="3" creationId="{8EA6827B-02C3-4E02-AACC-0249015994EB}"/>
          </ac:spMkLst>
        </pc:spChg>
        <pc:picChg chg="add mod modCrop">
          <ac:chgData name="Luke Rosa" userId="1d61d1c10e8030a1" providerId="LiveId" clId="{21EF5F8E-D46D-4882-A115-4F129939A85A}" dt="2022-05-05T14:16:35.763" v="5810" actId="14100"/>
          <ac:picMkLst>
            <pc:docMk/>
            <pc:sldMk cId="2984517375" sldId="437"/>
            <ac:picMk id="2" creationId="{B2F8FA23-9941-432B-B6A4-B9E446E3CCBA}"/>
          </ac:picMkLst>
        </pc:picChg>
        <pc:picChg chg="add mod">
          <ac:chgData name="Luke Rosa" userId="1d61d1c10e8030a1" providerId="LiveId" clId="{21EF5F8E-D46D-4882-A115-4F129939A85A}" dt="2022-04-29T17:38:25.741" v="2842"/>
          <ac:picMkLst>
            <pc:docMk/>
            <pc:sldMk cId="2984517375" sldId="437"/>
            <ac:picMk id="4" creationId="{F117294E-E02A-4E6E-AED4-1626D6B614C6}"/>
          </ac:picMkLst>
        </pc:picChg>
        <pc:picChg chg="add mod modCrop">
          <ac:chgData name="Luke Rosa" userId="1d61d1c10e8030a1" providerId="LiveId" clId="{21EF5F8E-D46D-4882-A115-4F129939A85A}" dt="2022-05-05T14:16:31.047" v="5808" actId="1076"/>
          <ac:picMkLst>
            <pc:docMk/>
            <pc:sldMk cId="2984517375" sldId="437"/>
            <ac:picMk id="5" creationId="{E105A4C7-A0A9-870A-9154-09DF625DAB5A}"/>
          </ac:picMkLst>
        </pc:picChg>
      </pc:sldChg>
      <pc:sldChg chg="addSp delSp modSp new mod modNotesTx">
        <pc:chgData name="Luke Rosa" userId="1d61d1c10e8030a1" providerId="LiveId" clId="{21EF5F8E-D46D-4882-A115-4F129939A85A}" dt="2022-05-05T14:18:48.766" v="5906" actId="1076"/>
        <pc:sldMkLst>
          <pc:docMk/>
          <pc:sldMk cId="2960672175" sldId="438"/>
        </pc:sldMkLst>
        <pc:spChg chg="add del mod">
          <ac:chgData name="Luke Rosa" userId="1d61d1c10e8030a1" providerId="LiveId" clId="{21EF5F8E-D46D-4882-A115-4F129939A85A}" dt="2022-05-05T14:18:14.424" v="5892" actId="21"/>
          <ac:spMkLst>
            <pc:docMk/>
            <pc:sldMk cId="2960672175" sldId="438"/>
            <ac:spMk id="2" creationId="{DB188D74-D451-0387-DC3C-5E4FCBC2BDBA}"/>
          </ac:spMkLst>
        </pc:spChg>
        <pc:spChg chg="add mod">
          <ac:chgData name="Luke Rosa" userId="1d61d1c10e8030a1" providerId="LiveId" clId="{21EF5F8E-D46D-4882-A115-4F129939A85A}" dt="2022-05-05T14:18:48.766" v="5906" actId="1076"/>
          <ac:spMkLst>
            <pc:docMk/>
            <pc:sldMk cId="2960672175" sldId="438"/>
            <ac:spMk id="3" creationId="{334ED446-E04A-4826-B441-F4204E3C391A}"/>
          </ac:spMkLst>
        </pc:spChg>
        <pc:picChg chg="add mod ord modCrop">
          <ac:chgData name="Luke Rosa" userId="1d61d1c10e8030a1" providerId="LiveId" clId="{21EF5F8E-D46D-4882-A115-4F129939A85A}" dt="2022-05-05T14:18:24.574" v="5896" actId="167"/>
          <ac:picMkLst>
            <pc:docMk/>
            <pc:sldMk cId="2960672175" sldId="438"/>
            <ac:picMk id="4" creationId="{F38526E3-2A1B-37EB-48C6-DCCB29EAE4A5}"/>
          </ac:picMkLst>
        </pc:picChg>
        <pc:picChg chg="add del mod">
          <ac:chgData name="Luke Rosa" userId="1d61d1c10e8030a1" providerId="LiveId" clId="{21EF5F8E-D46D-4882-A115-4F129939A85A}" dt="2022-04-29T17:54:21.335" v="2894" actId="478"/>
          <ac:picMkLst>
            <pc:docMk/>
            <pc:sldMk cId="2960672175" sldId="438"/>
            <ac:picMk id="4098" creationId="{9CDD7E93-21F4-4539-B710-C508FD97C871}"/>
          </ac:picMkLst>
        </pc:picChg>
        <pc:picChg chg="add mod">
          <ac:chgData name="Luke Rosa" userId="1d61d1c10e8030a1" providerId="LiveId" clId="{21EF5F8E-D46D-4882-A115-4F129939A85A}" dt="2022-04-29T17:54:27.399" v="2897" actId="1076"/>
          <ac:picMkLst>
            <pc:docMk/>
            <pc:sldMk cId="2960672175" sldId="438"/>
            <ac:picMk id="4100" creationId="{8A4A0607-0425-4680-AF57-DC8C7609E143}"/>
          </ac:picMkLst>
        </pc:picChg>
      </pc:sldChg>
      <pc:sldChg chg="addSp modSp new mod">
        <pc:chgData name="Luke Rosa" userId="1d61d1c10e8030a1" providerId="LiveId" clId="{21EF5F8E-D46D-4882-A115-4F129939A85A}" dt="2022-05-02T19:38:09.776" v="3702" actId="33524"/>
        <pc:sldMkLst>
          <pc:docMk/>
          <pc:sldMk cId="3213658376" sldId="439"/>
        </pc:sldMkLst>
        <pc:spChg chg="add mod">
          <ac:chgData name="Luke Rosa" userId="1d61d1c10e8030a1" providerId="LiveId" clId="{21EF5F8E-D46D-4882-A115-4F129939A85A}" dt="2022-05-02T19:38:09.776" v="3702" actId="33524"/>
          <ac:spMkLst>
            <pc:docMk/>
            <pc:sldMk cId="3213658376" sldId="439"/>
            <ac:spMk id="3" creationId="{682B5F04-F02B-46EF-A68E-36275672425B}"/>
          </ac:spMkLst>
        </pc:spChg>
      </pc:sldChg>
      <pc:sldChg chg="addSp delSp modSp new mod setBg modNotesTx">
        <pc:chgData name="Luke Rosa" userId="1d61d1c10e8030a1" providerId="LiveId" clId="{21EF5F8E-D46D-4882-A115-4F129939A85A}" dt="2022-05-05T14:26:23.603" v="6209"/>
        <pc:sldMkLst>
          <pc:docMk/>
          <pc:sldMk cId="3309591173" sldId="440"/>
        </pc:sldMkLst>
        <pc:spChg chg="add mod ord">
          <ac:chgData name="Luke Rosa" userId="1d61d1c10e8030a1" providerId="LiveId" clId="{21EF5F8E-D46D-4882-A115-4F129939A85A}" dt="2022-05-05T14:26:12.484" v="6207" actId="1076"/>
          <ac:spMkLst>
            <pc:docMk/>
            <pc:sldMk cId="3309591173" sldId="440"/>
            <ac:spMk id="3" creationId="{D76DBE67-0995-4FCD-A8C5-DBDBA8268D10}"/>
          </ac:spMkLst>
        </pc:spChg>
        <pc:spChg chg="add del mod">
          <ac:chgData name="Luke Rosa" userId="1d61d1c10e8030a1" providerId="LiveId" clId="{21EF5F8E-D46D-4882-A115-4F129939A85A}" dt="2022-05-05T14:25:40.232" v="6183" actId="21"/>
          <ac:spMkLst>
            <pc:docMk/>
            <pc:sldMk cId="3309591173" sldId="440"/>
            <ac:spMk id="4" creationId="{8FF4FAA1-5D02-62E0-C280-40517028CB30}"/>
          </ac:spMkLst>
        </pc:spChg>
        <pc:picChg chg="add mod">
          <ac:chgData name="Luke Rosa" userId="1d61d1c10e8030a1" providerId="LiveId" clId="{21EF5F8E-D46D-4882-A115-4F129939A85A}" dt="2022-05-05T14:25:46.134" v="6186" actId="14100"/>
          <ac:picMkLst>
            <pc:docMk/>
            <pc:sldMk cId="3309591173" sldId="440"/>
            <ac:picMk id="2" creationId="{3D179642-90E7-8F11-A9B3-42AE4DFD35A5}"/>
          </ac:picMkLst>
        </pc:picChg>
        <pc:picChg chg="add mod">
          <ac:chgData name="Luke Rosa" userId="1d61d1c10e8030a1" providerId="LiveId" clId="{21EF5F8E-D46D-4882-A115-4F129939A85A}" dt="2022-05-05T14:21:25.463" v="5934" actId="14100"/>
          <ac:picMkLst>
            <pc:docMk/>
            <pc:sldMk cId="3309591173" sldId="440"/>
            <ac:picMk id="6146" creationId="{084938E2-56B4-338B-F870-6C175C93B9A7}"/>
          </ac:picMkLst>
        </pc:picChg>
      </pc:sldChg>
      <pc:sldChg chg="addSp delSp modSp new mod setBg modNotesTx">
        <pc:chgData name="Luke Rosa" userId="1d61d1c10e8030a1" providerId="LiveId" clId="{21EF5F8E-D46D-4882-A115-4F129939A85A}" dt="2022-05-10T14:27:11.124" v="6404" actId="1076"/>
        <pc:sldMkLst>
          <pc:docMk/>
          <pc:sldMk cId="2204099236" sldId="441"/>
        </pc:sldMkLst>
        <pc:spChg chg="add mod">
          <ac:chgData name="Luke Rosa" userId="1d61d1c10e8030a1" providerId="LiveId" clId="{21EF5F8E-D46D-4882-A115-4F129939A85A}" dt="2022-05-10T14:27:11.124" v="6404" actId="1076"/>
          <ac:spMkLst>
            <pc:docMk/>
            <pc:sldMk cId="2204099236" sldId="441"/>
            <ac:spMk id="3" creationId="{32B23C6A-FEE3-4A5C-B733-4163CC6C1A4B}"/>
          </ac:spMkLst>
        </pc:spChg>
        <pc:spChg chg="del mod">
          <ac:chgData name="Luke Rosa" userId="1d61d1c10e8030a1" providerId="LiveId" clId="{21EF5F8E-D46D-4882-A115-4F129939A85A}" dt="2022-05-10T14:20:22.900" v="6263" actId="21"/>
          <ac:spMkLst>
            <pc:docMk/>
            <pc:sldMk cId="2204099236" sldId="441"/>
            <ac:spMk id="4" creationId="{228AA479-EA9F-477E-B6BD-1B03BA5AFBBE}"/>
          </ac:spMkLst>
        </pc:spChg>
        <pc:picChg chg="add mod modCrop">
          <ac:chgData name="Luke Rosa" userId="1d61d1c10e8030a1" providerId="LiveId" clId="{21EF5F8E-D46D-4882-A115-4F129939A85A}" dt="2022-05-10T14:20:33.018" v="6267" actId="1076"/>
          <ac:picMkLst>
            <pc:docMk/>
            <pc:sldMk cId="2204099236" sldId="441"/>
            <ac:picMk id="2" creationId="{E4C7FBD6-EF10-893D-B4DA-B985AA63FA48}"/>
          </ac:picMkLst>
        </pc:picChg>
      </pc:sldChg>
      <pc:sldChg chg="addSp delSp modSp new mod ord">
        <pc:chgData name="Luke Rosa" userId="1d61d1c10e8030a1" providerId="LiveId" clId="{21EF5F8E-D46D-4882-A115-4F129939A85A}" dt="2022-05-12T15:00:50.990" v="17840" actId="21"/>
        <pc:sldMkLst>
          <pc:docMk/>
          <pc:sldMk cId="1927408758" sldId="442"/>
        </pc:sldMkLst>
        <pc:spChg chg="add mod ord">
          <ac:chgData name="Luke Rosa" userId="1d61d1c10e8030a1" providerId="LiveId" clId="{21EF5F8E-D46D-4882-A115-4F129939A85A}" dt="2022-05-10T14:34:53.455" v="6463" actId="167"/>
          <ac:spMkLst>
            <pc:docMk/>
            <pc:sldMk cId="1927408758" sldId="442"/>
            <ac:spMk id="2" creationId="{5D1A809B-6FDC-01CF-1E9A-8D05F3CE34F3}"/>
          </ac:spMkLst>
        </pc:spChg>
        <pc:spChg chg="add mod">
          <ac:chgData name="Luke Rosa" userId="1d61d1c10e8030a1" providerId="LiveId" clId="{21EF5F8E-D46D-4882-A115-4F129939A85A}" dt="2022-05-05T14:26:45.680" v="6215" actId="20577"/>
          <ac:spMkLst>
            <pc:docMk/>
            <pc:sldMk cId="1927408758" sldId="442"/>
            <ac:spMk id="3" creationId="{2098D194-CBF4-4A66-A5C6-C6E09FA24E8F}"/>
          </ac:spMkLst>
        </pc:spChg>
        <pc:spChg chg="add mod">
          <ac:chgData name="Luke Rosa" userId="1d61d1c10e8030a1" providerId="LiveId" clId="{21EF5F8E-D46D-4882-A115-4F129939A85A}" dt="2022-05-10T14:37:53.839" v="6713" actId="14100"/>
          <ac:spMkLst>
            <pc:docMk/>
            <pc:sldMk cId="1927408758" sldId="442"/>
            <ac:spMk id="3" creationId="{F181C9E4-9347-6754-C765-1E4C33D220D7}"/>
          </ac:spMkLst>
        </pc:spChg>
        <pc:graphicFrameChg chg="add del mod modGraphic">
          <ac:chgData name="Luke Rosa" userId="1d61d1c10e8030a1" providerId="LiveId" clId="{21EF5F8E-D46D-4882-A115-4F129939A85A}" dt="2022-05-12T15:00:30.182" v="17834" actId="21"/>
          <ac:graphicFrameMkLst>
            <pc:docMk/>
            <pc:sldMk cId="1927408758" sldId="442"/>
            <ac:graphicFrameMk id="5" creationId="{5445C8B4-2A6F-C2B4-22D5-9DF51B1273CE}"/>
          </ac:graphicFrameMkLst>
        </pc:graphicFrameChg>
        <pc:graphicFrameChg chg="add del mod modGraphic">
          <ac:chgData name="Luke Rosa" userId="1d61d1c10e8030a1" providerId="LiveId" clId="{21EF5F8E-D46D-4882-A115-4F129939A85A}" dt="2022-05-12T15:00:41.492" v="17837" actId="21"/>
          <ac:graphicFrameMkLst>
            <pc:docMk/>
            <pc:sldMk cId="1927408758" sldId="442"/>
            <ac:graphicFrameMk id="8" creationId="{D76076CE-4136-3CB0-9FB2-DCFC2A5ACD96}"/>
          </ac:graphicFrameMkLst>
        </pc:graphicFrameChg>
        <pc:graphicFrameChg chg="add del mod modGraphic">
          <ac:chgData name="Luke Rosa" userId="1d61d1c10e8030a1" providerId="LiveId" clId="{21EF5F8E-D46D-4882-A115-4F129939A85A}" dt="2022-05-12T15:00:50.990" v="17840" actId="21"/>
          <ac:graphicFrameMkLst>
            <pc:docMk/>
            <pc:sldMk cId="1927408758" sldId="442"/>
            <ac:graphicFrameMk id="10" creationId="{D018CD9D-277C-BA45-8AA3-98AA4C719CA0}"/>
          </ac:graphicFrameMkLst>
        </pc:graphicFrameChg>
        <pc:picChg chg="add del">
          <ac:chgData name="Luke Rosa" userId="1d61d1c10e8030a1" providerId="LiveId" clId="{21EF5F8E-D46D-4882-A115-4F129939A85A}" dt="2022-05-10T14:32:04.382" v="6408" actId="478"/>
          <ac:picMkLst>
            <pc:docMk/>
            <pc:sldMk cId="1927408758" sldId="442"/>
            <ac:picMk id="1026" creationId="{909FBE67-2302-F79E-B4C9-4000FBF4727A}"/>
          </ac:picMkLst>
        </pc:picChg>
      </pc:sldChg>
      <pc:sldChg chg="addSp modSp new">
        <pc:chgData name="Luke Rosa" userId="1d61d1c10e8030a1" providerId="LiveId" clId="{21EF5F8E-D46D-4882-A115-4F129939A85A}" dt="2022-04-29T18:18:49.466" v="3313"/>
        <pc:sldMkLst>
          <pc:docMk/>
          <pc:sldMk cId="1253223491" sldId="443"/>
        </pc:sldMkLst>
        <pc:spChg chg="add mod">
          <ac:chgData name="Luke Rosa" userId="1d61d1c10e8030a1" providerId="LiveId" clId="{21EF5F8E-D46D-4882-A115-4F129939A85A}" dt="2022-04-29T18:18:49.466" v="3313"/>
          <ac:spMkLst>
            <pc:docMk/>
            <pc:sldMk cId="1253223491" sldId="443"/>
            <ac:spMk id="3" creationId="{7A198D22-6060-4F2C-894E-9ABFCF269A81}"/>
          </ac:spMkLst>
        </pc:spChg>
        <pc:spChg chg="add mod">
          <ac:chgData name="Luke Rosa" userId="1d61d1c10e8030a1" providerId="LiveId" clId="{21EF5F8E-D46D-4882-A115-4F129939A85A}" dt="2022-04-29T18:18:49.466" v="3313"/>
          <ac:spMkLst>
            <pc:docMk/>
            <pc:sldMk cId="1253223491" sldId="443"/>
            <ac:spMk id="4" creationId="{BA05ACA8-5C3B-434D-8B26-2B1FD362BB2C}"/>
          </ac:spMkLst>
        </pc:spChg>
        <pc:picChg chg="add mod">
          <ac:chgData name="Luke Rosa" userId="1d61d1c10e8030a1" providerId="LiveId" clId="{21EF5F8E-D46D-4882-A115-4F129939A85A}" dt="2022-04-29T18:18:49.466" v="3313"/>
          <ac:picMkLst>
            <pc:docMk/>
            <pc:sldMk cId="1253223491" sldId="443"/>
            <ac:picMk id="2" creationId="{585D8175-D30E-41AC-883A-03A0CFAA735C}"/>
          </ac:picMkLst>
        </pc:picChg>
      </pc:sldChg>
      <pc:sldChg chg="addSp delSp modSp new mod modNotesTx">
        <pc:chgData name="Luke Rosa" userId="1d61d1c10e8030a1" providerId="LiveId" clId="{21EF5F8E-D46D-4882-A115-4F129939A85A}" dt="2022-05-05T14:08:15.628" v="5635" actId="313"/>
        <pc:sldMkLst>
          <pc:docMk/>
          <pc:sldMk cId="150908563" sldId="444"/>
        </pc:sldMkLst>
        <pc:spChg chg="add mod">
          <ac:chgData name="Luke Rosa" userId="1d61d1c10e8030a1" providerId="LiveId" clId="{21EF5F8E-D46D-4882-A115-4F129939A85A}" dt="2022-05-05T14:07:32.979" v="5432" actId="1076"/>
          <ac:spMkLst>
            <pc:docMk/>
            <pc:sldMk cId="150908563" sldId="444"/>
            <ac:spMk id="4" creationId="{9FAF0FB4-C501-C3C3-178D-D1AA10F954A0}"/>
          </ac:spMkLst>
        </pc:spChg>
        <pc:spChg chg="add del mod">
          <ac:chgData name="Luke Rosa" userId="1d61d1c10e8030a1" providerId="LiveId" clId="{21EF5F8E-D46D-4882-A115-4F129939A85A}" dt="2022-05-05T14:02:16.578" v="5019" actId="21"/>
          <ac:spMkLst>
            <pc:docMk/>
            <pc:sldMk cId="150908563" sldId="444"/>
            <ac:spMk id="5" creationId="{F23FCA08-E01E-9704-6238-68F7619B3FC1}"/>
          </ac:spMkLst>
        </pc:spChg>
        <pc:spChg chg="add mod">
          <ac:chgData name="Luke Rosa" userId="1d61d1c10e8030a1" providerId="LiveId" clId="{21EF5F8E-D46D-4882-A115-4F129939A85A}" dt="2022-05-05T14:06:38.855" v="5409" actId="403"/>
          <ac:spMkLst>
            <pc:docMk/>
            <pc:sldMk cId="150908563" sldId="444"/>
            <ac:spMk id="8" creationId="{A89E4E90-9773-FA1E-DD9E-5B2DF0C4C6B6}"/>
          </ac:spMkLst>
        </pc:spChg>
        <pc:picChg chg="add mod">
          <ac:chgData name="Luke Rosa" userId="1d61d1c10e8030a1" providerId="LiveId" clId="{21EF5F8E-D46D-4882-A115-4F129939A85A}" dt="2022-05-05T14:06:49.398" v="5413" actId="1076"/>
          <ac:picMkLst>
            <pc:docMk/>
            <pc:sldMk cId="150908563" sldId="444"/>
            <ac:picMk id="3" creationId="{299DE24B-260C-FF17-3433-F4E3EE9D4132}"/>
          </ac:picMkLst>
        </pc:picChg>
        <pc:picChg chg="add mod">
          <ac:chgData name="Luke Rosa" userId="1d61d1c10e8030a1" providerId="LiveId" clId="{21EF5F8E-D46D-4882-A115-4F129939A85A}" dt="2022-05-05T14:06:51.494" v="5414" actId="1076"/>
          <ac:picMkLst>
            <pc:docMk/>
            <pc:sldMk cId="150908563" sldId="444"/>
            <ac:picMk id="3074" creationId="{886C57CE-978C-CFAB-333F-9D6B498B9634}"/>
          </ac:picMkLst>
        </pc:picChg>
      </pc:sldChg>
      <pc:sldChg chg="addSp delSp modSp mod">
        <pc:chgData name="Luke Rosa" userId="1d61d1c10e8030a1" providerId="LiveId" clId="{21EF5F8E-D46D-4882-A115-4F129939A85A}" dt="2022-05-11T17:25:25.322" v="13195"/>
        <pc:sldMkLst>
          <pc:docMk/>
          <pc:sldMk cId="1199608537" sldId="446"/>
        </pc:sldMkLst>
        <pc:spChg chg="mod">
          <ac:chgData name="Luke Rosa" userId="1d61d1c10e8030a1" providerId="LiveId" clId="{21EF5F8E-D46D-4882-A115-4F129939A85A}" dt="2022-05-09T19:50:47.642" v="6247" actId="1076"/>
          <ac:spMkLst>
            <pc:docMk/>
            <pc:sldMk cId="1199608537" sldId="446"/>
            <ac:spMk id="3" creationId="{962FC07C-5295-4869-ADF9-C5B702C1A3A0}"/>
          </ac:spMkLst>
        </pc:spChg>
        <pc:spChg chg="add del mod">
          <ac:chgData name="Luke Rosa" userId="1d61d1c10e8030a1" providerId="LiveId" clId="{21EF5F8E-D46D-4882-A115-4F129939A85A}" dt="2022-05-11T17:25:25.322" v="13195"/>
          <ac:spMkLst>
            <pc:docMk/>
            <pc:sldMk cId="1199608537" sldId="446"/>
            <ac:spMk id="6" creationId="{29B1948E-104E-2C39-2377-C484C4E53209}"/>
          </ac:spMkLst>
        </pc:spChg>
        <pc:grpChg chg="add del mod">
          <ac:chgData name="Luke Rosa" userId="1d61d1c10e8030a1" providerId="LiveId" clId="{21EF5F8E-D46D-4882-A115-4F129939A85A}" dt="2022-05-09T19:50:10.914" v="6235" actId="21"/>
          <ac:grpSpMkLst>
            <pc:docMk/>
            <pc:sldMk cId="1199608537" sldId="446"/>
            <ac:grpSpMk id="6" creationId="{0B5E43A7-4F2B-CE8C-13F8-D80454650882}"/>
          </ac:grpSpMkLst>
        </pc:grpChg>
        <pc:picChg chg="add del mod modCrop">
          <ac:chgData name="Luke Rosa" userId="1d61d1c10e8030a1" providerId="LiveId" clId="{21EF5F8E-D46D-4882-A115-4F129939A85A}" dt="2022-05-09T19:49:39.528" v="6226" actId="21"/>
          <ac:picMkLst>
            <pc:docMk/>
            <pc:sldMk cId="1199608537" sldId="446"/>
            <ac:picMk id="2" creationId="{D56DF627-C6B7-15E7-45FF-3F2E4646E8B7}"/>
          </ac:picMkLst>
        </pc:picChg>
        <pc:picChg chg="add mod">
          <ac:chgData name="Luke Rosa" userId="1d61d1c10e8030a1" providerId="LiveId" clId="{21EF5F8E-D46D-4882-A115-4F129939A85A}" dt="2022-05-09T19:50:10.058" v="6234" actId="164"/>
          <ac:picMkLst>
            <pc:docMk/>
            <pc:sldMk cId="1199608537" sldId="446"/>
            <ac:picMk id="4" creationId="{0D16FA0F-9DB8-49D7-131D-0466FE00C7D5}"/>
          </ac:picMkLst>
        </pc:picChg>
        <pc:picChg chg="mod">
          <ac:chgData name="Luke Rosa" userId="1d61d1c10e8030a1" providerId="LiveId" clId="{21EF5F8E-D46D-4882-A115-4F129939A85A}" dt="2022-05-09T19:50:49.791" v="6248" actId="1076"/>
          <ac:picMkLst>
            <pc:docMk/>
            <pc:sldMk cId="1199608537" sldId="446"/>
            <ac:picMk id="5" creationId="{F96E1B28-43C5-450F-B22C-454276E0661E}"/>
          </ac:picMkLst>
        </pc:picChg>
        <pc:picChg chg="add mod modCrop">
          <ac:chgData name="Luke Rosa" userId="1d61d1c10e8030a1" providerId="LiveId" clId="{21EF5F8E-D46D-4882-A115-4F129939A85A}" dt="2022-05-09T19:50:10.058" v="6234" actId="164"/>
          <ac:picMkLst>
            <pc:docMk/>
            <pc:sldMk cId="1199608537" sldId="446"/>
            <ac:picMk id="7" creationId="{41A06254-AD54-A6A2-108E-85425B2B35BC}"/>
          </ac:picMkLst>
        </pc:picChg>
        <pc:picChg chg="add mod ord">
          <ac:chgData name="Luke Rosa" userId="1d61d1c10e8030a1" providerId="LiveId" clId="{21EF5F8E-D46D-4882-A115-4F129939A85A}" dt="2022-05-09T19:50:16.799" v="6238" actId="167"/>
          <ac:picMkLst>
            <pc:docMk/>
            <pc:sldMk cId="1199608537" sldId="446"/>
            <ac:picMk id="8" creationId="{67847B2E-655C-19BC-E18D-52F55E65E42E}"/>
          </ac:picMkLst>
        </pc:picChg>
        <pc:picChg chg="mod">
          <ac:chgData name="Luke Rosa" userId="1d61d1c10e8030a1" providerId="LiveId" clId="{21EF5F8E-D46D-4882-A115-4F129939A85A}" dt="2022-05-09T19:50:54.542" v="6250" actId="688"/>
          <ac:picMkLst>
            <pc:docMk/>
            <pc:sldMk cId="1199608537" sldId="446"/>
            <ac:picMk id="2050" creationId="{BE6D943C-882A-412F-AC45-F588B0B9CE04}"/>
          </ac:picMkLst>
        </pc:picChg>
      </pc:sldChg>
      <pc:sldChg chg="addSp delSp modSp mod modNotesTx">
        <pc:chgData name="Luke Rosa" userId="1d61d1c10e8030a1" providerId="LiveId" clId="{21EF5F8E-D46D-4882-A115-4F129939A85A}" dt="2022-05-11T17:17:55.542" v="13190" actId="1076"/>
        <pc:sldMkLst>
          <pc:docMk/>
          <pc:sldMk cId="3818173246" sldId="447"/>
        </pc:sldMkLst>
        <pc:spChg chg="mod">
          <ac:chgData name="Luke Rosa" userId="1d61d1c10e8030a1" providerId="LiveId" clId="{21EF5F8E-D46D-4882-A115-4F129939A85A}" dt="2022-05-11T17:17:55.542" v="13190" actId="1076"/>
          <ac:spMkLst>
            <pc:docMk/>
            <pc:sldMk cId="3818173246" sldId="447"/>
            <ac:spMk id="3" creationId="{40652F11-59A2-4221-A613-00B88CD8D0E7}"/>
          </ac:spMkLst>
        </pc:spChg>
        <pc:spChg chg="del mod">
          <ac:chgData name="Luke Rosa" userId="1d61d1c10e8030a1" providerId="LiveId" clId="{21EF5F8E-D46D-4882-A115-4F129939A85A}" dt="2022-05-11T17:17:46.373" v="13186" actId="21"/>
          <ac:spMkLst>
            <pc:docMk/>
            <pc:sldMk cId="3818173246" sldId="447"/>
            <ac:spMk id="4" creationId="{FADB386A-BD28-43C5-9B44-6751FE4DB3DD}"/>
          </ac:spMkLst>
        </pc:spChg>
        <pc:picChg chg="add del mod modCrop">
          <ac:chgData name="Luke Rosa" userId="1d61d1c10e8030a1" providerId="LiveId" clId="{21EF5F8E-D46D-4882-A115-4F129939A85A}" dt="2022-05-11T17:16:49.586" v="13136" actId="21"/>
          <ac:picMkLst>
            <pc:docMk/>
            <pc:sldMk cId="3818173246" sldId="447"/>
            <ac:picMk id="2" creationId="{6303E3CB-E8F8-6116-8429-3DFD05621660}"/>
          </ac:picMkLst>
        </pc:picChg>
        <pc:picChg chg="add del mod ord">
          <ac:chgData name="Luke Rosa" userId="1d61d1c10e8030a1" providerId="LiveId" clId="{21EF5F8E-D46D-4882-A115-4F129939A85A}" dt="2022-05-11T17:16:58.282" v="13144" actId="167"/>
          <ac:picMkLst>
            <pc:docMk/>
            <pc:sldMk cId="3818173246" sldId="447"/>
            <ac:picMk id="5" creationId="{1A292455-F819-4D0F-363E-A582D04C9ABA}"/>
          </ac:picMkLst>
        </pc:picChg>
        <pc:picChg chg="add mod">
          <ac:chgData name="Luke Rosa" userId="1d61d1c10e8030a1" providerId="LiveId" clId="{21EF5F8E-D46D-4882-A115-4F129939A85A}" dt="2022-05-11T17:17:52.048" v="13189" actId="14100"/>
          <ac:picMkLst>
            <pc:docMk/>
            <pc:sldMk cId="3818173246" sldId="447"/>
            <ac:picMk id="6" creationId="{A3F0B094-885F-8063-1F77-2DE3293A1577}"/>
          </ac:picMkLst>
        </pc:picChg>
      </pc:sldChg>
      <pc:sldChg chg="addSp delSp modSp mod modNotesTx">
        <pc:chgData name="Luke Rosa" userId="1d61d1c10e8030a1" providerId="LiveId" clId="{21EF5F8E-D46D-4882-A115-4F129939A85A}" dt="2022-05-12T14:57:44.468" v="17801" actId="21"/>
        <pc:sldMkLst>
          <pc:docMk/>
          <pc:sldMk cId="1108866628" sldId="448"/>
        </pc:sldMkLst>
        <pc:spChg chg="mod">
          <ac:chgData name="Luke Rosa" userId="1d61d1c10e8030a1" providerId="LiveId" clId="{21EF5F8E-D46D-4882-A115-4F129939A85A}" dt="2022-05-10T18:45:54.828" v="10010" actId="403"/>
          <ac:spMkLst>
            <pc:docMk/>
            <pc:sldMk cId="1108866628" sldId="448"/>
            <ac:spMk id="2" creationId="{23A09499-F61B-4B9A-B7B2-D3D11D6506E5}"/>
          </ac:spMkLst>
        </pc:spChg>
        <pc:spChg chg="del mod">
          <ac:chgData name="Luke Rosa" userId="1d61d1c10e8030a1" providerId="LiveId" clId="{21EF5F8E-D46D-4882-A115-4F129939A85A}" dt="2022-05-10T18:46:44.623" v="10015" actId="21"/>
          <ac:spMkLst>
            <pc:docMk/>
            <pc:sldMk cId="1108866628" sldId="448"/>
            <ac:spMk id="3" creationId="{7D4A5A42-3F32-4960-BDE0-7107824B5362}"/>
          </ac:spMkLst>
        </pc:spChg>
        <pc:graphicFrameChg chg="add del mod modGraphic">
          <ac:chgData name="Luke Rosa" userId="1d61d1c10e8030a1" providerId="LiveId" clId="{21EF5F8E-D46D-4882-A115-4F129939A85A}" dt="2022-05-12T14:57:44.468" v="17801" actId="21"/>
          <ac:graphicFrameMkLst>
            <pc:docMk/>
            <pc:sldMk cId="1108866628" sldId="448"/>
            <ac:graphicFrameMk id="5" creationId="{27337F30-9641-E187-364C-D641734944EA}"/>
          </ac:graphicFrameMkLst>
        </pc:graphicFrameChg>
        <pc:picChg chg="add mod modCrop">
          <ac:chgData name="Luke Rosa" userId="1d61d1c10e8030a1" providerId="LiveId" clId="{21EF5F8E-D46D-4882-A115-4F129939A85A}" dt="2022-05-10T18:46:56.605" v="10021" actId="732"/>
          <ac:picMkLst>
            <pc:docMk/>
            <pc:sldMk cId="1108866628" sldId="448"/>
            <ac:picMk id="4" creationId="{3ECC92E0-F0EE-2F1D-7148-61BAD087210F}"/>
          </ac:picMkLst>
        </pc:picChg>
        <pc:picChg chg="add del mod modCrop">
          <ac:chgData name="Luke Rosa" userId="1d61d1c10e8030a1" providerId="LiveId" clId="{21EF5F8E-D46D-4882-A115-4F129939A85A}" dt="2022-05-10T18:48:07.409" v="10030" actId="21"/>
          <ac:picMkLst>
            <pc:docMk/>
            <pc:sldMk cId="1108866628" sldId="448"/>
            <ac:picMk id="5" creationId="{44CC2533-A664-48C7-33AD-D72DBD20FF05}"/>
          </ac:picMkLst>
        </pc:picChg>
        <pc:picChg chg="add mod">
          <ac:chgData name="Luke Rosa" userId="1d61d1c10e8030a1" providerId="LiveId" clId="{21EF5F8E-D46D-4882-A115-4F129939A85A}" dt="2022-05-10T18:48:12.403" v="10032" actId="1076"/>
          <ac:picMkLst>
            <pc:docMk/>
            <pc:sldMk cId="1108866628" sldId="448"/>
            <ac:picMk id="6" creationId="{7556ABA9-DBBA-237C-DDF2-28CBB661DDD0}"/>
          </ac:picMkLst>
        </pc:picChg>
      </pc:sldChg>
      <pc:sldChg chg="addSp delSp modSp mod modNotesTx">
        <pc:chgData name="Luke Rosa" userId="1d61d1c10e8030a1" providerId="LiveId" clId="{21EF5F8E-D46D-4882-A115-4F129939A85A}" dt="2022-05-12T13:53:50.314" v="17798" actId="1076"/>
        <pc:sldMkLst>
          <pc:docMk/>
          <pc:sldMk cId="378992747" sldId="449"/>
        </pc:sldMkLst>
        <pc:spChg chg="mod">
          <ac:chgData name="Luke Rosa" userId="1d61d1c10e8030a1" providerId="LiveId" clId="{21EF5F8E-D46D-4882-A115-4F129939A85A}" dt="2022-05-12T13:52:05.799" v="17777" actId="948"/>
          <ac:spMkLst>
            <pc:docMk/>
            <pc:sldMk cId="378992747" sldId="449"/>
            <ac:spMk id="3" creationId="{433DABEB-A741-48CF-866E-89E92DE17BA6}"/>
          </ac:spMkLst>
        </pc:spChg>
        <pc:spChg chg="del mod">
          <ac:chgData name="Luke Rosa" userId="1d61d1c10e8030a1" providerId="LiveId" clId="{21EF5F8E-D46D-4882-A115-4F129939A85A}" dt="2022-05-12T13:48:54.709" v="17547" actId="21"/>
          <ac:spMkLst>
            <pc:docMk/>
            <pc:sldMk cId="378992747" sldId="449"/>
            <ac:spMk id="4" creationId="{5153D5A9-28D2-4B41-ACC4-62C108D348C7}"/>
          </ac:spMkLst>
        </pc:spChg>
        <pc:picChg chg="add del mod">
          <ac:chgData name="Luke Rosa" userId="1d61d1c10e8030a1" providerId="LiveId" clId="{21EF5F8E-D46D-4882-A115-4F129939A85A}" dt="2022-05-12T13:49:36.336" v="17585" actId="478"/>
          <ac:picMkLst>
            <pc:docMk/>
            <pc:sldMk cId="378992747" sldId="449"/>
            <ac:picMk id="5" creationId="{887B6BAA-0C20-E80E-0E9E-8CAD0B91F9A8}"/>
          </ac:picMkLst>
        </pc:picChg>
        <pc:picChg chg="add del mod modCrop">
          <ac:chgData name="Luke Rosa" userId="1d61d1c10e8030a1" providerId="LiveId" clId="{21EF5F8E-D46D-4882-A115-4F129939A85A}" dt="2022-05-12T13:53:33.816" v="17793" actId="21"/>
          <ac:picMkLst>
            <pc:docMk/>
            <pc:sldMk cId="378992747" sldId="449"/>
            <ac:picMk id="6" creationId="{342E3BA4-D395-2CBC-4B78-BDA79185054C}"/>
          </ac:picMkLst>
        </pc:picChg>
        <pc:picChg chg="add mod">
          <ac:chgData name="Luke Rosa" userId="1d61d1c10e8030a1" providerId="LiveId" clId="{21EF5F8E-D46D-4882-A115-4F129939A85A}" dt="2022-05-12T13:49:01.535" v="17550" actId="14100"/>
          <ac:picMkLst>
            <pc:docMk/>
            <pc:sldMk cId="378992747" sldId="449"/>
            <ac:picMk id="7" creationId="{56BFB41F-1D6D-B199-ECBB-5549FB0EEF34}"/>
          </ac:picMkLst>
        </pc:picChg>
        <pc:picChg chg="add del mod">
          <ac:chgData name="Luke Rosa" userId="1d61d1c10e8030a1" providerId="LiveId" clId="{21EF5F8E-D46D-4882-A115-4F129939A85A}" dt="2022-05-12T13:53:37.547" v="17796" actId="21"/>
          <ac:picMkLst>
            <pc:docMk/>
            <pc:sldMk cId="378992747" sldId="449"/>
            <ac:picMk id="8" creationId="{A040D45D-3C98-D7E0-7804-0A3FA41E5357}"/>
          </ac:picMkLst>
        </pc:picChg>
        <pc:picChg chg="add mod">
          <ac:chgData name="Luke Rosa" userId="1d61d1c10e8030a1" providerId="LiveId" clId="{21EF5F8E-D46D-4882-A115-4F129939A85A}" dt="2022-05-12T13:53:50.314" v="17798" actId="1076"/>
          <ac:picMkLst>
            <pc:docMk/>
            <pc:sldMk cId="378992747" sldId="449"/>
            <ac:picMk id="9" creationId="{10361D12-23DD-89D2-A964-0E8DA7C672B3}"/>
          </ac:picMkLst>
        </pc:picChg>
      </pc:sldChg>
      <pc:sldChg chg="addSp delSp modSp mod modNotesTx">
        <pc:chgData name="Luke Rosa" userId="1d61d1c10e8030a1" providerId="LiveId" clId="{21EF5F8E-D46D-4882-A115-4F129939A85A}" dt="2022-05-10T17:55:34.962" v="9441" actId="20577"/>
        <pc:sldMkLst>
          <pc:docMk/>
          <pc:sldMk cId="1034531969" sldId="450"/>
        </pc:sldMkLst>
        <pc:spChg chg="mod">
          <ac:chgData name="Luke Rosa" userId="1d61d1c10e8030a1" providerId="LiveId" clId="{21EF5F8E-D46D-4882-A115-4F129939A85A}" dt="2022-05-10T17:54:03.406" v="9325" actId="948"/>
          <ac:spMkLst>
            <pc:docMk/>
            <pc:sldMk cId="1034531969" sldId="450"/>
            <ac:spMk id="3" creationId="{3B3F19F3-8F59-43D7-A348-B2A89604FCF4}"/>
          </ac:spMkLst>
        </pc:spChg>
        <pc:spChg chg="del mod">
          <ac:chgData name="Luke Rosa" userId="1d61d1c10e8030a1" providerId="LiveId" clId="{21EF5F8E-D46D-4882-A115-4F129939A85A}" dt="2022-05-10T17:53:18.689" v="9296" actId="21"/>
          <ac:spMkLst>
            <pc:docMk/>
            <pc:sldMk cId="1034531969" sldId="450"/>
            <ac:spMk id="4" creationId="{B3971447-CED9-4FA3-BD53-A65017CFA644}"/>
          </ac:spMkLst>
        </pc:spChg>
        <pc:picChg chg="add del">
          <ac:chgData name="Luke Rosa" userId="1d61d1c10e8030a1" providerId="LiveId" clId="{21EF5F8E-D46D-4882-A115-4F129939A85A}" dt="2022-05-10T17:53:12.572" v="9293" actId="21"/>
          <ac:picMkLst>
            <pc:docMk/>
            <pc:sldMk cId="1034531969" sldId="450"/>
            <ac:picMk id="2" creationId="{40FFCAFB-6C6E-479E-F29E-8CD43D2CD347}"/>
          </ac:picMkLst>
        </pc:picChg>
        <pc:picChg chg="add ord">
          <ac:chgData name="Luke Rosa" userId="1d61d1c10e8030a1" providerId="LiveId" clId="{21EF5F8E-D46D-4882-A115-4F129939A85A}" dt="2022-05-10T17:53:16.211" v="9295" actId="167"/>
          <ac:picMkLst>
            <pc:docMk/>
            <pc:sldMk cId="1034531969" sldId="450"/>
            <ac:picMk id="5" creationId="{20DC358C-6C88-C94A-E03B-5962143F6B72}"/>
          </ac:picMkLst>
        </pc:picChg>
        <pc:picChg chg="add mod">
          <ac:chgData name="Luke Rosa" userId="1d61d1c10e8030a1" providerId="LiveId" clId="{21EF5F8E-D46D-4882-A115-4F129939A85A}" dt="2022-05-10T17:53:23.903" v="9298" actId="1076"/>
          <ac:picMkLst>
            <pc:docMk/>
            <pc:sldMk cId="1034531969" sldId="450"/>
            <ac:picMk id="6" creationId="{E051744D-DB0E-AF57-437B-167A8303F7AB}"/>
          </ac:picMkLst>
        </pc:picChg>
      </pc:sldChg>
      <pc:sldChg chg="addSp delSp modSp mod modNotesTx">
        <pc:chgData name="Luke Rosa" userId="1d61d1c10e8030a1" providerId="LiveId" clId="{21EF5F8E-D46D-4882-A115-4F129939A85A}" dt="2022-05-11T16:41:59.652" v="12492" actId="179"/>
        <pc:sldMkLst>
          <pc:docMk/>
          <pc:sldMk cId="2562832190" sldId="453"/>
        </pc:sldMkLst>
        <pc:spChg chg="mod">
          <ac:chgData name="Luke Rosa" userId="1d61d1c10e8030a1" providerId="LiveId" clId="{21EF5F8E-D46D-4882-A115-4F129939A85A}" dt="2022-05-11T16:41:59.652" v="12492" actId="179"/>
          <ac:spMkLst>
            <pc:docMk/>
            <pc:sldMk cId="2562832190" sldId="453"/>
            <ac:spMk id="3" creationId="{23BFCC30-B53C-4655-BFB2-7C2532B417C8}"/>
          </ac:spMkLst>
        </pc:spChg>
        <pc:spChg chg="del mod">
          <ac:chgData name="Luke Rosa" userId="1d61d1c10e8030a1" providerId="LiveId" clId="{21EF5F8E-D46D-4882-A115-4F129939A85A}" dt="2022-05-11T16:15:13.506" v="11844" actId="21"/>
          <ac:spMkLst>
            <pc:docMk/>
            <pc:sldMk cId="2562832190" sldId="453"/>
            <ac:spMk id="4" creationId="{BEB9528B-A169-4108-9D22-E95D71DB2890}"/>
          </ac:spMkLst>
        </pc:spChg>
        <pc:grpChg chg="add del mod">
          <ac:chgData name="Luke Rosa" userId="1d61d1c10e8030a1" providerId="LiveId" clId="{21EF5F8E-D46D-4882-A115-4F129939A85A}" dt="2022-05-11T16:27:37.700" v="11877" actId="21"/>
          <ac:grpSpMkLst>
            <pc:docMk/>
            <pc:sldMk cId="2562832190" sldId="453"/>
            <ac:grpSpMk id="8" creationId="{21D1DE70-D35A-86E1-2383-B9E7FD8BCBD6}"/>
          </ac:grpSpMkLst>
        </pc:grpChg>
        <pc:picChg chg="add mod modCrop">
          <ac:chgData name="Luke Rosa" userId="1d61d1c10e8030a1" providerId="LiveId" clId="{21EF5F8E-D46D-4882-A115-4F129939A85A}" dt="2022-05-11T16:28:25.250" v="11897" actId="1076"/>
          <ac:picMkLst>
            <pc:docMk/>
            <pc:sldMk cId="2562832190" sldId="453"/>
            <ac:picMk id="2" creationId="{B985433D-AAA3-9438-6985-530CA49A7080}"/>
          </ac:picMkLst>
        </pc:picChg>
        <pc:picChg chg="add mod">
          <ac:chgData name="Luke Rosa" userId="1d61d1c10e8030a1" providerId="LiveId" clId="{21EF5F8E-D46D-4882-A115-4F129939A85A}" dt="2022-05-11T16:27:36.671" v="11876" actId="164"/>
          <ac:picMkLst>
            <pc:docMk/>
            <pc:sldMk cId="2562832190" sldId="453"/>
            <ac:picMk id="5" creationId="{2ADAFF2B-4DB6-7A89-A6DB-8D4AE92D2F31}"/>
          </ac:picMkLst>
        </pc:picChg>
        <pc:picChg chg="add mod modCrop">
          <ac:chgData name="Luke Rosa" userId="1d61d1c10e8030a1" providerId="LiveId" clId="{21EF5F8E-D46D-4882-A115-4F129939A85A}" dt="2022-05-11T16:27:36.671" v="11876" actId="164"/>
          <ac:picMkLst>
            <pc:docMk/>
            <pc:sldMk cId="2562832190" sldId="453"/>
            <ac:picMk id="6" creationId="{07169768-F1D1-CBA2-D8CD-55A97C1375BC}"/>
          </ac:picMkLst>
        </pc:picChg>
        <pc:picChg chg="add mod modCrop">
          <ac:chgData name="Luke Rosa" userId="1d61d1c10e8030a1" providerId="LiveId" clId="{21EF5F8E-D46D-4882-A115-4F129939A85A}" dt="2022-05-11T16:27:36.671" v="11876" actId="164"/>
          <ac:picMkLst>
            <pc:docMk/>
            <pc:sldMk cId="2562832190" sldId="453"/>
            <ac:picMk id="7" creationId="{76134B04-F795-3488-0BD1-04F1B1469B6F}"/>
          </ac:picMkLst>
        </pc:picChg>
        <pc:picChg chg="add mod ord modCrop">
          <ac:chgData name="Luke Rosa" userId="1d61d1c10e8030a1" providerId="LiveId" clId="{21EF5F8E-D46D-4882-A115-4F129939A85A}" dt="2022-05-11T16:28:23.091" v="11896" actId="1076"/>
          <ac:picMkLst>
            <pc:docMk/>
            <pc:sldMk cId="2562832190" sldId="453"/>
            <ac:picMk id="9" creationId="{31C33D06-AAB8-DF59-1702-28ECE0D558D7}"/>
          </ac:picMkLst>
        </pc:picChg>
      </pc:sldChg>
      <pc:sldChg chg="addSp delSp modSp mod setBg modNotesTx">
        <pc:chgData name="Luke Rosa" userId="1d61d1c10e8030a1" providerId="LiveId" clId="{21EF5F8E-D46D-4882-A115-4F129939A85A}" dt="2022-05-11T19:04:25.901" v="15420"/>
        <pc:sldMkLst>
          <pc:docMk/>
          <pc:sldMk cId="174345782" sldId="454"/>
        </pc:sldMkLst>
        <pc:spChg chg="add mod">
          <ac:chgData name="Luke Rosa" userId="1d61d1c10e8030a1" providerId="LiveId" clId="{21EF5F8E-D46D-4882-A115-4F129939A85A}" dt="2022-05-11T19:03:44.063" v="15417" actId="1076"/>
          <ac:spMkLst>
            <pc:docMk/>
            <pc:sldMk cId="174345782" sldId="454"/>
            <ac:spMk id="2" creationId="{BFB1C0D0-0E7C-0A11-A4D8-6A25165BCA33}"/>
          </ac:spMkLst>
        </pc:spChg>
        <pc:spChg chg="del mod">
          <ac:chgData name="Luke Rosa" userId="1d61d1c10e8030a1" providerId="LiveId" clId="{21EF5F8E-D46D-4882-A115-4F129939A85A}" dt="2022-05-11T18:34:10.097" v="15301"/>
          <ac:spMkLst>
            <pc:docMk/>
            <pc:sldMk cId="174345782" sldId="454"/>
            <ac:spMk id="3" creationId="{79E80289-B021-45F0-B8AD-AF2DA782C478}"/>
          </ac:spMkLst>
        </pc:spChg>
        <pc:spChg chg="add del mod">
          <ac:chgData name="Luke Rosa" userId="1d61d1c10e8030a1" providerId="LiveId" clId="{21EF5F8E-D46D-4882-A115-4F129939A85A}" dt="2022-05-11T19:03:31.953" v="15414" actId="21"/>
          <ac:spMkLst>
            <pc:docMk/>
            <pc:sldMk cId="174345782" sldId="454"/>
            <ac:spMk id="4" creationId="{38DDE879-C3E8-48C3-A967-4A4E66A48BAF}"/>
          </ac:spMkLst>
        </pc:spChg>
        <pc:picChg chg="add del mod">
          <ac:chgData name="Luke Rosa" userId="1d61d1c10e8030a1" providerId="LiveId" clId="{21EF5F8E-D46D-4882-A115-4F129939A85A}" dt="2022-05-11T19:03:10.637" v="15402"/>
          <ac:picMkLst>
            <pc:docMk/>
            <pc:sldMk cId="174345782" sldId="454"/>
            <ac:picMk id="5" creationId="{99653106-21AD-42C5-50C5-7536B2058970}"/>
          </ac:picMkLst>
        </pc:picChg>
        <pc:picChg chg="add mod">
          <ac:chgData name="Luke Rosa" userId="1d61d1c10e8030a1" providerId="LiveId" clId="{21EF5F8E-D46D-4882-A115-4F129939A85A}" dt="2022-05-11T19:03:36.157" v="15416" actId="1076"/>
          <ac:picMkLst>
            <pc:docMk/>
            <pc:sldMk cId="174345782" sldId="454"/>
            <ac:picMk id="6" creationId="{F35FE5B6-EBF0-8DF4-6CA9-63A95F8CE2B6}"/>
          </ac:picMkLst>
        </pc:picChg>
      </pc:sldChg>
      <pc:sldChg chg="addSp delSp modSp mod ord modNotesTx">
        <pc:chgData name="Luke Rosa" userId="1d61d1c10e8030a1" providerId="LiveId" clId="{21EF5F8E-D46D-4882-A115-4F129939A85A}" dt="2022-05-11T19:11:13.249" v="15527" actId="20577"/>
        <pc:sldMkLst>
          <pc:docMk/>
          <pc:sldMk cId="4068081844" sldId="455"/>
        </pc:sldMkLst>
        <pc:spChg chg="mod">
          <ac:chgData name="Luke Rosa" userId="1d61d1c10e8030a1" providerId="LiveId" clId="{21EF5F8E-D46D-4882-A115-4F129939A85A}" dt="2022-05-11T19:09:19.832" v="15477" actId="6549"/>
          <ac:spMkLst>
            <pc:docMk/>
            <pc:sldMk cId="4068081844" sldId="455"/>
            <ac:spMk id="3" creationId="{8971508D-B05D-4FDF-B4BF-751EB5014476}"/>
          </ac:spMkLst>
        </pc:spChg>
        <pc:spChg chg="del mod">
          <ac:chgData name="Luke Rosa" userId="1d61d1c10e8030a1" providerId="LiveId" clId="{21EF5F8E-D46D-4882-A115-4F129939A85A}" dt="2022-05-11T19:05:40.305" v="15455" actId="21"/>
          <ac:spMkLst>
            <pc:docMk/>
            <pc:sldMk cId="4068081844" sldId="455"/>
            <ac:spMk id="4" creationId="{9A401F62-9C52-4A56-BFC7-BAA0491860D2}"/>
          </ac:spMkLst>
        </pc:spChg>
        <pc:picChg chg="add mod modCrop">
          <ac:chgData name="Luke Rosa" userId="1d61d1c10e8030a1" providerId="LiveId" clId="{21EF5F8E-D46D-4882-A115-4F129939A85A}" dt="2022-05-11T19:05:51.601" v="15460" actId="14100"/>
          <ac:picMkLst>
            <pc:docMk/>
            <pc:sldMk cId="4068081844" sldId="455"/>
            <ac:picMk id="2" creationId="{84745DB3-7DF7-FAB8-5C02-881CFBC4814D}"/>
          </ac:picMkLst>
        </pc:picChg>
        <pc:picChg chg="add mod">
          <ac:chgData name="Luke Rosa" userId="1d61d1c10e8030a1" providerId="LiveId" clId="{21EF5F8E-D46D-4882-A115-4F129939A85A}" dt="2022-05-11T19:09:17.126" v="15475" actId="167"/>
          <ac:picMkLst>
            <pc:docMk/>
            <pc:sldMk cId="4068081844" sldId="455"/>
            <ac:picMk id="2050" creationId="{A99E6C08-EA52-DFAF-6EF9-B95D85485917}"/>
          </ac:picMkLst>
        </pc:picChg>
      </pc:sldChg>
      <pc:sldChg chg="addSp delSp modSp mod modNotesTx">
        <pc:chgData name="Luke Rosa" userId="1d61d1c10e8030a1" providerId="LiveId" clId="{21EF5F8E-D46D-4882-A115-4F129939A85A}" dt="2022-05-11T18:22:35.401" v="15010" actId="14838"/>
        <pc:sldMkLst>
          <pc:docMk/>
          <pc:sldMk cId="1399325653" sldId="456"/>
        </pc:sldMkLst>
        <pc:spChg chg="mod">
          <ac:chgData name="Luke Rosa" userId="1d61d1c10e8030a1" providerId="LiveId" clId="{21EF5F8E-D46D-4882-A115-4F129939A85A}" dt="2022-05-11T18:22:35.401" v="15010" actId="14838"/>
          <ac:spMkLst>
            <pc:docMk/>
            <pc:sldMk cId="1399325653" sldId="456"/>
            <ac:spMk id="5" creationId="{5B6D8808-F9F1-4A9C-9AD5-982D4BC577CD}"/>
          </ac:spMkLst>
        </pc:spChg>
        <pc:spChg chg="del mod">
          <ac:chgData name="Luke Rosa" userId="1d61d1c10e8030a1" providerId="LiveId" clId="{21EF5F8E-D46D-4882-A115-4F129939A85A}" dt="2022-05-11T18:20:23.825" v="14976" actId="21"/>
          <ac:spMkLst>
            <pc:docMk/>
            <pc:sldMk cId="1399325653" sldId="456"/>
            <ac:spMk id="6" creationId="{88E6A51D-B473-489D-B266-1C7D21945E51}"/>
          </ac:spMkLst>
        </pc:spChg>
        <pc:picChg chg="add mod modCrop">
          <ac:chgData name="Luke Rosa" userId="1d61d1c10e8030a1" providerId="LiveId" clId="{21EF5F8E-D46D-4882-A115-4F129939A85A}" dt="2022-05-11T18:20:33.051" v="14980" actId="1076"/>
          <ac:picMkLst>
            <pc:docMk/>
            <pc:sldMk cId="1399325653" sldId="456"/>
            <ac:picMk id="2" creationId="{C086929E-8BB1-ECF7-1537-71FC39760501}"/>
          </ac:picMkLst>
        </pc:picChg>
        <pc:picChg chg="add del mod modCrop">
          <ac:chgData name="Luke Rosa" userId="1d61d1c10e8030a1" providerId="LiveId" clId="{21EF5F8E-D46D-4882-A115-4F129939A85A}" dt="2022-05-11T18:21:47.523" v="14990" actId="21"/>
          <ac:picMkLst>
            <pc:docMk/>
            <pc:sldMk cId="1399325653" sldId="456"/>
            <ac:picMk id="3" creationId="{FB680CB3-D0F2-D86B-CB27-CFE0691CCA00}"/>
          </ac:picMkLst>
        </pc:picChg>
        <pc:picChg chg="add ord">
          <ac:chgData name="Luke Rosa" userId="1d61d1c10e8030a1" providerId="LiveId" clId="{21EF5F8E-D46D-4882-A115-4F129939A85A}" dt="2022-05-11T18:21:51.367" v="14992" actId="167"/>
          <ac:picMkLst>
            <pc:docMk/>
            <pc:sldMk cId="1399325653" sldId="456"/>
            <ac:picMk id="4" creationId="{94C6E252-53D3-F9D7-680F-5206AB82E55D}"/>
          </ac:picMkLst>
        </pc:picChg>
      </pc:sldChg>
      <pc:sldChg chg="addSp delSp modSp mod ord setBg modNotesTx">
        <pc:chgData name="Luke Rosa" userId="1d61d1c10e8030a1" providerId="LiveId" clId="{21EF5F8E-D46D-4882-A115-4F129939A85A}" dt="2022-05-11T19:38:46.636" v="15996"/>
        <pc:sldMkLst>
          <pc:docMk/>
          <pc:sldMk cId="360116762" sldId="457"/>
        </pc:sldMkLst>
        <pc:spChg chg="mod">
          <ac:chgData name="Luke Rosa" userId="1d61d1c10e8030a1" providerId="LiveId" clId="{21EF5F8E-D46D-4882-A115-4F129939A85A}" dt="2022-05-10T18:27:23.141" v="9866" actId="14100"/>
          <ac:spMkLst>
            <pc:docMk/>
            <pc:sldMk cId="360116762" sldId="457"/>
            <ac:spMk id="3" creationId="{B3058CAF-5213-4636-B44B-3361E45919CB}"/>
          </ac:spMkLst>
        </pc:spChg>
        <pc:spChg chg="del mod">
          <ac:chgData name="Luke Rosa" userId="1d61d1c10e8030a1" providerId="LiveId" clId="{21EF5F8E-D46D-4882-A115-4F129939A85A}" dt="2022-05-10T18:20:28.491" v="9845" actId="21"/>
          <ac:spMkLst>
            <pc:docMk/>
            <pc:sldMk cId="360116762" sldId="457"/>
            <ac:spMk id="4" creationId="{8AE34004-3E21-4707-9CD4-544DD31CEEC6}"/>
          </ac:spMkLst>
        </pc:spChg>
        <pc:picChg chg="add mod">
          <ac:chgData name="Luke Rosa" userId="1d61d1c10e8030a1" providerId="LiveId" clId="{21EF5F8E-D46D-4882-A115-4F129939A85A}" dt="2022-05-10T18:40:44.831" v="9878" actId="14100"/>
          <ac:picMkLst>
            <pc:docMk/>
            <pc:sldMk cId="360116762" sldId="457"/>
            <ac:picMk id="2" creationId="{A4EEF964-4AAC-6700-3453-9BA2E54C4B9F}"/>
          </ac:picMkLst>
        </pc:picChg>
        <pc:picChg chg="add mod">
          <ac:chgData name="Luke Rosa" userId="1d61d1c10e8030a1" providerId="LiveId" clId="{21EF5F8E-D46D-4882-A115-4F129939A85A}" dt="2022-05-10T18:40:48.529" v="9879" actId="1076"/>
          <ac:picMkLst>
            <pc:docMk/>
            <pc:sldMk cId="360116762" sldId="457"/>
            <ac:picMk id="6" creationId="{B3C719DB-C3E8-E359-BC7A-52B14173730D}"/>
          </ac:picMkLst>
        </pc:picChg>
      </pc:sldChg>
      <pc:sldChg chg="addSp delSp modSp mod modNotesTx">
        <pc:chgData name="Luke Rosa" userId="1d61d1c10e8030a1" providerId="LiveId" clId="{21EF5F8E-D46D-4882-A115-4F129939A85A}" dt="2022-05-10T18:48:46.669" v="10034" actId="1076"/>
        <pc:sldMkLst>
          <pc:docMk/>
          <pc:sldMk cId="1179519558" sldId="458"/>
        </pc:sldMkLst>
        <pc:spChg chg="mod">
          <ac:chgData name="Luke Rosa" userId="1d61d1c10e8030a1" providerId="LiveId" clId="{21EF5F8E-D46D-4882-A115-4F129939A85A}" dt="2022-05-10T18:48:46.669" v="10034" actId="1076"/>
          <ac:spMkLst>
            <pc:docMk/>
            <pc:sldMk cId="1179519558" sldId="458"/>
            <ac:spMk id="3" creationId="{195650BB-D130-4DC1-8FF7-9E7E7792238E}"/>
          </ac:spMkLst>
        </pc:spChg>
        <pc:spChg chg="del mod">
          <ac:chgData name="Luke Rosa" userId="1d61d1c10e8030a1" providerId="LiveId" clId="{21EF5F8E-D46D-4882-A115-4F129939A85A}" dt="2022-05-10T15:50:29.780" v="8572" actId="21"/>
          <ac:spMkLst>
            <pc:docMk/>
            <pc:sldMk cId="1179519558" sldId="458"/>
            <ac:spMk id="4" creationId="{B093EFDB-1D03-49EB-8102-253F460095B5}"/>
          </ac:spMkLst>
        </pc:spChg>
        <pc:picChg chg="add del mod">
          <ac:chgData name="Luke Rosa" userId="1d61d1c10e8030a1" providerId="LiveId" clId="{21EF5F8E-D46D-4882-A115-4F129939A85A}" dt="2022-05-10T15:50:20.939" v="8569" actId="21"/>
          <ac:picMkLst>
            <pc:docMk/>
            <pc:sldMk cId="1179519558" sldId="458"/>
            <ac:picMk id="2" creationId="{B3D89DB9-D206-0916-2B81-94082537A988}"/>
          </ac:picMkLst>
        </pc:picChg>
        <pc:picChg chg="add ord">
          <ac:chgData name="Luke Rosa" userId="1d61d1c10e8030a1" providerId="LiveId" clId="{21EF5F8E-D46D-4882-A115-4F129939A85A}" dt="2022-05-10T15:50:26.403" v="8571" actId="167"/>
          <ac:picMkLst>
            <pc:docMk/>
            <pc:sldMk cId="1179519558" sldId="458"/>
            <ac:picMk id="5" creationId="{C1CEB4B4-015E-FA2B-5DCD-A5DD02E7676C}"/>
          </ac:picMkLst>
        </pc:picChg>
        <pc:picChg chg="add mod">
          <ac:chgData name="Luke Rosa" userId="1d61d1c10e8030a1" providerId="LiveId" clId="{21EF5F8E-D46D-4882-A115-4F129939A85A}" dt="2022-05-10T15:50:35.015" v="8574" actId="1076"/>
          <ac:picMkLst>
            <pc:docMk/>
            <pc:sldMk cId="1179519558" sldId="458"/>
            <ac:picMk id="6" creationId="{D4AE1D60-D9A6-AE5D-506E-16B497CCC3F4}"/>
          </ac:picMkLst>
        </pc:picChg>
        <pc:picChg chg="add del mod">
          <ac:chgData name="Luke Rosa" userId="1d61d1c10e8030a1" providerId="LiveId" clId="{21EF5F8E-D46D-4882-A115-4F129939A85A}" dt="2022-05-10T15:50:04.423" v="8565" actId="21"/>
          <ac:picMkLst>
            <pc:docMk/>
            <pc:sldMk cId="1179519558" sldId="458"/>
            <ac:picMk id="6146" creationId="{E2BC8E7D-C291-64BB-526C-1AC55C233205}"/>
          </ac:picMkLst>
        </pc:picChg>
      </pc:sldChg>
      <pc:sldChg chg="addSp delSp modSp mod setBg modNotesTx">
        <pc:chgData name="Luke Rosa" userId="1d61d1c10e8030a1" providerId="LiveId" clId="{21EF5F8E-D46D-4882-A115-4F129939A85A}" dt="2022-05-10T17:37:55.082" v="9021" actId="1076"/>
        <pc:sldMkLst>
          <pc:docMk/>
          <pc:sldMk cId="628452814" sldId="459"/>
        </pc:sldMkLst>
        <pc:spChg chg="mod">
          <ac:chgData name="Luke Rosa" userId="1d61d1c10e8030a1" providerId="LiveId" clId="{21EF5F8E-D46D-4882-A115-4F129939A85A}" dt="2022-05-10T17:37:55.082" v="9021" actId="1076"/>
          <ac:spMkLst>
            <pc:docMk/>
            <pc:sldMk cId="628452814" sldId="459"/>
            <ac:spMk id="3" creationId="{AE4B3063-345D-4F1E-830F-918EBBC18673}"/>
          </ac:spMkLst>
        </pc:spChg>
        <pc:spChg chg="del mod">
          <ac:chgData name="Luke Rosa" userId="1d61d1c10e8030a1" providerId="LiveId" clId="{21EF5F8E-D46D-4882-A115-4F129939A85A}" dt="2022-05-10T17:26:17.522" v="8841" actId="21"/>
          <ac:spMkLst>
            <pc:docMk/>
            <pc:sldMk cId="628452814" sldId="459"/>
            <ac:spMk id="4" creationId="{9DDACE53-237B-4DA3-9B8F-DEEC7A1F0351}"/>
          </ac:spMkLst>
        </pc:spChg>
        <pc:picChg chg="add mod modCrop">
          <ac:chgData name="Luke Rosa" userId="1d61d1c10e8030a1" providerId="LiveId" clId="{21EF5F8E-D46D-4882-A115-4F129939A85A}" dt="2022-05-10T17:26:28.359" v="8845" actId="14100"/>
          <ac:picMkLst>
            <pc:docMk/>
            <pc:sldMk cId="628452814" sldId="459"/>
            <ac:picMk id="2" creationId="{2D020C45-631C-4095-8EB8-A8EC05F0EE5E}"/>
          </ac:picMkLst>
        </pc:picChg>
        <pc:picChg chg="add mod">
          <ac:chgData name="Luke Rosa" userId="1d61d1c10e8030a1" providerId="LiveId" clId="{21EF5F8E-D46D-4882-A115-4F129939A85A}" dt="2022-05-10T17:37:14.275" v="9016" actId="1076"/>
          <ac:picMkLst>
            <pc:docMk/>
            <pc:sldMk cId="628452814" sldId="459"/>
            <ac:picMk id="1026" creationId="{648FAB09-3498-E5D8-7320-D71F450B6C18}"/>
          </ac:picMkLst>
        </pc:picChg>
      </pc:sldChg>
      <pc:sldChg chg="addSp delSp modSp mod modNotesTx">
        <pc:chgData name="Luke Rosa" userId="1d61d1c10e8030a1" providerId="LiveId" clId="{21EF5F8E-D46D-4882-A115-4F129939A85A}" dt="2022-05-10T17:49:44.068" v="9086" actId="14100"/>
        <pc:sldMkLst>
          <pc:docMk/>
          <pc:sldMk cId="959481117" sldId="460"/>
        </pc:sldMkLst>
        <pc:spChg chg="mod">
          <ac:chgData name="Luke Rosa" userId="1d61d1c10e8030a1" providerId="LiveId" clId="{21EF5F8E-D46D-4882-A115-4F129939A85A}" dt="2022-05-10T17:49:39.157" v="9085" actId="14100"/>
          <ac:spMkLst>
            <pc:docMk/>
            <pc:sldMk cId="959481117" sldId="460"/>
            <ac:spMk id="3" creationId="{00F2B6EF-37C4-4FFC-81CF-A8AA0AEC00A8}"/>
          </ac:spMkLst>
        </pc:spChg>
        <pc:spChg chg="del mod">
          <ac:chgData name="Luke Rosa" userId="1d61d1c10e8030a1" providerId="LiveId" clId="{21EF5F8E-D46D-4882-A115-4F129939A85A}" dt="2022-05-10T17:40:40.628" v="9033" actId="21"/>
          <ac:spMkLst>
            <pc:docMk/>
            <pc:sldMk cId="959481117" sldId="460"/>
            <ac:spMk id="5" creationId="{B1107E78-1EE3-4386-9215-91618F86D543}"/>
          </ac:spMkLst>
        </pc:spChg>
        <pc:picChg chg="add mod">
          <ac:chgData name="Luke Rosa" userId="1d61d1c10e8030a1" providerId="LiveId" clId="{21EF5F8E-D46D-4882-A115-4F129939A85A}" dt="2022-05-10T17:40:46.359" v="9036" actId="14100"/>
          <ac:picMkLst>
            <pc:docMk/>
            <pc:sldMk cId="959481117" sldId="460"/>
            <ac:picMk id="2" creationId="{3177962D-4738-B8D2-5B89-3B996B7E448B}"/>
          </ac:picMkLst>
        </pc:picChg>
        <pc:picChg chg="add mod ord">
          <ac:chgData name="Luke Rosa" userId="1d61d1c10e8030a1" providerId="LiveId" clId="{21EF5F8E-D46D-4882-A115-4F129939A85A}" dt="2022-05-10T17:49:44.068" v="9086" actId="14100"/>
          <ac:picMkLst>
            <pc:docMk/>
            <pc:sldMk cId="959481117" sldId="460"/>
            <ac:picMk id="4" creationId="{3FC7DF9F-452A-4A3A-C16C-838D2FCC1801}"/>
          </ac:picMkLst>
        </pc:picChg>
      </pc:sldChg>
      <pc:sldChg chg="addSp delSp modSp mod modNotesTx">
        <pc:chgData name="Luke Rosa" userId="1d61d1c10e8030a1" providerId="LiveId" clId="{21EF5F8E-D46D-4882-A115-4F129939A85A}" dt="2022-05-11T17:13:26.277" v="13129" actId="20577"/>
        <pc:sldMkLst>
          <pc:docMk/>
          <pc:sldMk cId="2076029363" sldId="462"/>
        </pc:sldMkLst>
        <pc:spChg chg="del mod">
          <ac:chgData name="Luke Rosa" userId="1d61d1c10e8030a1" providerId="LiveId" clId="{21EF5F8E-D46D-4882-A115-4F129939A85A}" dt="2022-05-11T17:12:35.846" v="13076"/>
          <ac:spMkLst>
            <pc:docMk/>
            <pc:sldMk cId="2076029363" sldId="462"/>
            <ac:spMk id="3" creationId="{58DA3A4F-4BA5-4272-B3DA-3D022C15CDEF}"/>
          </ac:spMkLst>
        </pc:spChg>
        <pc:spChg chg="del mod">
          <ac:chgData name="Luke Rosa" userId="1d61d1c10e8030a1" providerId="LiveId" clId="{21EF5F8E-D46D-4882-A115-4F129939A85A}" dt="2022-05-11T17:12:35.846" v="13074" actId="21"/>
          <ac:spMkLst>
            <pc:docMk/>
            <pc:sldMk cId="2076029363" sldId="462"/>
            <ac:spMk id="4" creationId="{27FA4785-4C9F-477C-B187-5AA479F196FF}"/>
          </ac:spMkLst>
        </pc:spChg>
        <pc:spChg chg="add mod">
          <ac:chgData name="Luke Rosa" userId="1d61d1c10e8030a1" providerId="LiveId" clId="{21EF5F8E-D46D-4882-A115-4F129939A85A}" dt="2022-05-11T17:13:10.612" v="13088" actId="1076"/>
          <ac:spMkLst>
            <pc:docMk/>
            <pc:sldMk cId="2076029363" sldId="462"/>
            <ac:spMk id="6" creationId="{9B13B6A7-3B62-8A87-30AB-DC9154ADFB02}"/>
          </ac:spMkLst>
        </pc:spChg>
        <pc:picChg chg="add mod ord">
          <ac:chgData name="Luke Rosa" userId="1d61d1c10e8030a1" providerId="LiveId" clId="{21EF5F8E-D46D-4882-A115-4F129939A85A}" dt="2022-05-11T17:13:16.833" v="13092" actId="14100"/>
          <ac:picMkLst>
            <pc:docMk/>
            <pc:sldMk cId="2076029363" sldId="462"/>
            <ac:picMk id="2" creationId="{C4333924-1A3F-51A3-A653-427C3EAA38EB}"/>
          </ac:picMkLst>
        </pc:picChg>
        <pc:picChg chg="add del mod">
          <ac:chgData name="Luke Rosa" userId="1d61d1c10e8030a1" providerId="LiveId" clId="{21EF5F8E-D46D-4882-A115-4F129939A85A}" dt="2022-05-11T17:10:31.276" v="13036"/>
          <ac:picMkLst>
            <pc:docMk/>
            <pc:sldMk cId="2076029363" sldId="462"/>
            <ac:picMk id="5" creationId="{020CBBFD-F45D-43DA-FDAC-AC4565703D91}"/>
          </ac:picMkLst>
        </pc:picChg>
        <pc:picChg chg="add mod">
          <ac:chgData name="Luke Rosa" userId="1d61d1c10e8030a1" providerId="LiveId" clId="{21EF5F8E-D46D-4882-A115-4F129939A85A}" dt="2022-05-11T17:13:10.612" v="13088" actId="1076"/>
          <ac:picMkLst>
            <pc:docMk/>
            <pc:sldMk cId="2076029363" sldId="462"/>
            <ac:picMk id="7" creationId="{ABE118CA-ADAB-C97A-89E8-AA0D0E573A88}"/>
          </ac:picMkLst>
        </pc:picChg>
        <pc:picChg chg="add del mod">
          <ac:chgData name="Luke Rosa" userId="1d61d1c10e8030a1" providerId="LiveId" clId="{21EF5F8E-D46D-4882-A115-4F129939A85A}" dt="2022-05-11T17:10:29.432" v="13034" actId="21"/>
          <ac:picMkLst>
            <pc:docMk/>
            <pc:sldMk cId="2076029363" sldId="462"/>
            <ac:picMk id="1026" creationId="{A3CC54C7-EB5A-ED95-1D7C-C71938275996}"/>
          </ac:picMkLst>
        </pc:picChg>
      </pc:sldChg>
      <pc:sldChg chg="addSp delSp modSp mod modNotesTx">
        <pc:chgData name="Luke Rosa" userId="1d61d1c10e8030a1" providerId="LiveId" clId="{21EF5F8E-D46D-4882-A115-4F129939A85A}" dt="2022-05-11T17:09:33.314" v="13030" actId="20577"/>
        <pc:sldMkLst>
          <pc:docMk/>
          <pc:sldMk cId="3198712232" sldId="463"/>
        </pc:sldMkLst>
        <pc:spChg chg="mod">
          <ac:chgData name="Luke Rosa" userId="1d61d1c10e8030a1" providerId="LiveId" clId="{21EF5F8E-D46D-4882-A115-4F129939A85A}" dt="2022-05-11T17:06:04.393" v="12883" actId="948"/>
          <ac:spMkLst>
            <pc:docMk/>
            <pc:sldMk cId="3198712232" sldId="463"/>
            <ac:spMk id="3" creationId="{99FD0A85-BDF9-44DD-952B-C5CE95B00DF4}"/>
          </ac:spMkLst>
        </pc:spChg>
        <pc:spChg chg="del mod">
          <ac:chgData name="Luke Rosa" userId="1d61d1c10e8030a1" providerId="LiveId" clId="{21EF5F8E-D46D-4882-A115-4F129939A85A}" dt="2022-05-11T17:05:49.165" v="12878" actId="21"/>
          <ac:spMkLst>
            <pc:docMk/>
            <pc:sldMk cId="3198712232" sldId="463"/>
            <ac:spMk id="4" creationId="{34BBF24D-7A17-4370-B293-156DA7D92FC4}"/>
          </ac:spMkLst>
        </pc:spChg>
        <pc:picChg chg="add del mod">
          <ac:chgData name="Luke Rosa" userId="1d61d1c10e8030a1" providerId="LiveId" clId="{21EF5F8E-D46D-4882-A115-4F129939A85A}" dt="2022-05-11T17:04:33.188" v="12866" actId="21"/>
          <ac:picMkLst>
            <pc:docMk/>
            <pc:sldMk cId="3198712232" sldId="463"/>
            <ac:picMk id="2" creationId="{0F542975-BEF7-3A8E-4DDC-0ED877ED4AA1}"/>
          </ac:picMkLst>
        </pc:picChg>
        <pc:picChg chg="add mod">
          <ac:chgData name="Luke Rosa" userId="1d61d1c10e8030a1" providerId="LiveId" clId="{21EF5F8E-D46D-4882-A115-4F129939A85A}" dt="2022-05-11T17:04:36.549" v="12868" actId="1076"/>
          <ac:picMkLst>
            <pc:docMk/>
            <pc:sldMk cId="3198712232" sldId="463"/>
            <ac:picMk id="5" creationId="{2BC75120-2787-3160-7D62-74A58FC85816}"/>
          </ac:picMkLst>
        </pc:picChg>
        <pc:picChg chg="add mod">
          <ac:chgData name="Luke Rosa" userId="1d61d1c10e8030a1" providerId="LiveId" clId="{21EF5F8E-D46D-4882-A115-4F129939A85A}" dt="2022-05-11T17:05:52.949" v="12880" actId="1076"/>
          <ac:picMkLst>
            <pc:docMk/>
            <pc:sldMk cId="3198712232" sldId="463"/>
            <ac:picMk id="6" creationId="{3E1D309E-07F5-C8FA-5A58-17FEDE06248F}"/>
          </ac:picMkLst>
        </pc:picChg>
      </pc:sldChg>
      <pc:sldChg chg="addSp delSp modSp mod modNotesTx">
        <pc:chgData name="Luke Rosa" userId="1d61d1c10e8030a1" providerId="LiveId" clId="{21EF5F8E-D46D-4882-A115-4F129939A85A}" dt="2022-05-11T16:13:45.924" v="11786" actId="113"/>
        <pc:sldMkLst>
          <pc:docMk/>
          <pc:sldMk cId="262346712" sldId="464"/>
        </pc:sldMkLst>
        <pc:spChg chg="mod">
          <ac:chgData name="Luke Rosa" userId="1d61d1c10e8030a1" providerId="LiveId" clId="{21EF5F8E-D46D-4882-A115-4F129939A85A}" dt="2022-05-11T16:12:03.761" v="11648" actId="207"/>
          <ac:spMkLst>
            <pc:docMk/>
            <pc:sldMk cId="262346712" sldId="464"/>
            <ac:spMk id="3" creationId="{0F398F22-9301-414E-BEB3-4C13239F9B04}"/>
          </ac:spMkLst>
        </pc:spChg>
        <pc:spChg chg="del mod">
          <ac:chgData name="Luke Rosa" userId="1d61d1c10e8030a1" providerId="LiveId" clId="{21EF5F8E-D46D-4882-A115-4F129939A85A}" dt="2022-05-11T16:11:44.280" v="11639" actId="21"/>
          <ac:spMkLst>
            <pc:docMk/>
            <pc:sldMk cId="262346712" sldId="464"/>
            <ac:spMk id="4" creationId="{BB12BEF7-062B-4777-B52C-85F070808D19}"/>
          </ac:spMkLst>
        </pc:spChg>
        <pc:picChg chg="add del mod modCrop">
          <ac:chgData name="Luke Rosa" userId="1d61d1c10e8030a1" providerId="LiveId" clId="{21EF5F8E-D46D-4882-A115-4F129939A85A}" dt="2022-05-11T16:11:18.315" v="11628" actId="21"/>
          <ac:picMkLst>
            <pc:docMk/>
            <pc:sldMk cId="262346712" sldId="464"/>
            <ac:picMk id="2" creationId="{96122EAF-0D01-AB52-B4F9-3CE43462C76C}"/>
          </ac:picMkLst>
        </pc:picChg>
        <pc:picChg chg="add mod ord">
          <ac:chgData name="Luke Rosa" userId="1d61d1c10e8030a1" providerId="LiveId" clId="{21EF5F8E-D46D-4882-A115-4F129939A85A}" dt="2022-05-11T16:11:24.123" v="11631" actId="167"/>
          <ac:picMkLst>
            <pc:docMk/>
            <pc:sldMk cId="262346712" sldId="464"/>
            <ac:picMk id="5" creationId="{7CD73646-A69F-BBD1-3E1F-49FC46728314}"/>
          </ac:picMkLst>
        </pc:picChg>
        <pc:picChg chg="add mod modCrop">
          <ac:chgData name="Luke Rosa" userId="1d61d1c10e8030a1" providerId="LiveId" clId="{21EF5F8E-D46D-4882-A115-4F129939A85A}" dt="2022-05-11T16:11:55.493" v="11644" actId="732"/>
          <ac:picMkLst>
            <pc:docMk/>
            <pc:sldMk cId="262346712" sldId="464"/>
            <ac:picMk id="6" creationId="{C27FAE8F-093E-CC01-D865-08F7F7D3FBB2}"/>
          </ac:picMkLst>
        </pc:picChg>
      </pc:sldChg>
      <pc:sldChg chg="addSp delSp modSp mod modNotesTx">
        <pc:chgData name="Luke Rosa" userId="1d61d1c10e8030a1" providerId="LiveId" clId="{21EF5F8E-D46D-4882-A115-4F129939A85A}" dt="2022-05-10T18:01:07.931" v="9545" actId="207"/>
        <pc:sldMkLst>
          <pc:docMk/>
          <pc:sldMk cId="3863340829" sldId="465"/>
        </pc:sldMkLst>
        <pc:spChg chg="mod">
          <ac:chgData name="Luke Rosa" userId="1d61d1c10e8030a1" providerId="LiveId" clId="{21EF5F8E-D46D-4882-A115-4F129939A85A}" dt="2022-05-10T18:01:07.931" v="9545" actId="207"/>
          <ac:spMkLst>
            <pc:docMk/>
            <pc:sldMk cId="3863340829" sldId="465"/>
            <ac:spMk id="3" creationId="{FA535C8A-9880-4724-9908-9E4CA85AC05C}"/>
          </ac:spMkLst>
        </pc:spChg>
        <pc:spChg chg="del mod">
          <ac:chgData name="Luke Rosa" userId="1d61d1c10e8030a1" providerId="LiveId" clId="{21EF5F8E-D46D-4882-A115-4F129939A85A}" dt="2022-05-10T17:59:07.569" v="9503" actId="21"/>
          <ac:spMkLst>
            <pc:docMk/>
            <pc:sldMk cId="3863340829" sldId="465"/>
            <ac:spMk id="4" creationId="{5E5EBCF5-94B2-40FB-B750-E96B72FC9462}"/>
          </ac:spMkLst>
        </pc:spChg>
        <pc:picChg chg="add mod modCrop">
          <ac:chgData name="Luke Rosa" userId="1d61d1c10e8030a1" providerId="LiveId" clId="{21EF5F8E-D46D-4882-A115-4F129939A85A}" dt="2022-05-10T18:00:55.083" v="9542" actId="1076"/>
          <ac:picMkLst>
            <pc:docMk/>
            <pc:sldMk cId="3863340829" sldId="465"/>
            <ac:picMk id="2" creationId="{826E558C-5018-9BFC-FCCE-98B4E9A5919A}"/>
          </ac:picMkLst>
        </pc:picChg>
        <pc:picChg chg="add mod ord modCrop">
          <ac:chgData name="Luke Rosa" userId="1d61d1c10e8030a1" providerId="LiveId" clId="{21EF5F8E-D46D-4882-A115-4F129939A85A}" dt="2022-05-10T18:00:44.974" v="9538" actId="167"/>
          <ac:picMkLst>
            <pc:docMk/>
            <pc:sldMk cId="3863340829" sldId="465"/>
            <ac:picMk id="5" creationId="{815CC4CC-9267-3189-9158-33FB3A887CBD}"/>
          </ac:picMkLst>
        </pc:picChg>
      </pc:sldChg>
      <pc:sldChg chg="addSp delSp modSp mod modNotesTx">
        <pc:chgData name="Luke Rosa" userId="1d61d1c10e8030a1" providerId="LiveId" clId="{21EF5F8E-D46D-4882-A115-4F129939A85A}" dt="2022-05-12T14:58:22.461" v="17804" actId="21"/>
        <pc:sldMkLst>
          <pc:docMk/>
          <pc:sldMk cId="663538968" sldId="466"/>
        </pc:sldMkLst>
        <pc:spChg chg="mod">
          <ac:chgData name="Luke Rosa" userId="1d61d1c10e8030a1" providerId="LiveId" clId="{21EF5F8E-D46D-4882-A115-4F129939A85A}" dt="2022-05-11T19:51:04.829" v="16850" actId="1076"/>
          <ac:spMkLst>
            <pc:docMk/>
            <pc:sldMk cId="663538968" sldId="466"/>
            <ac:spMk id="3" creationId="{C5C20E68-A749-48D5-9F18-80CDE37D8143}"/>
          </ac:spMkLst>
        </pc:spChg>
        <pc:spChg chg="del mod">
          <ac:chgData name="Luke Rosa" userId="1d61d1c10e8030a1" providerId="LiveId" clId="{21EF5F8E-D46D-4882-A115-4F129939A85A}" dt="2022-05-11T19:49:42.305" v="16787" actId="21"/>
          <ac:spMkLst>
            <pc:docMk/>
            <pc:sldMk cId="663538968" sldId="466"/>
            <ac:spMk id="4" creationId="{E99FA00D-8441-4E37-A3D0-1AB7D4C7E9E3}"/>
          </ac:spMkLst>
        </pc:spChg>
        <pc:graphicFrameChg chg="add del mod modGraphic">
          <ac:chgData name="Luke Rosa" userId="1d61d1c10e8030a1" providerId="LiveId" clId="{21EF5F8E-D46D-4882-A115-4F129939A85A}" dt="2022-05-12T14:58:22.461" v="17804" actId="21"/>
          <ac:graphicFrameMkLst>
            <pc:docMk/>
            <pc:sldMk cId="663538968" sldId="466"/>
            <ac:graphicFrameMk id="5" creationId="{D432A136-94CD-8CCF-EFD9-19BEF4633B74}"/>
          </ac:graphicFrameMkLst>
        </pc:graphicFrameChg>
        <pc:picChg chg="add mod modCrop">
          <ac:chgData name="Luke Rosa" userId="1d61d1c10e8030a1" providerId="LiveId" clId="{21EF5F8E-D46D-4882-A115-4F129939A85A}" dt="2022-05-11T19:49:49.286" v="16790" actId="1076"/>
          <ac:picMkLst>
            <pc:docMk/>
            <pc:sldMk cId="663538968" sldId="466"/>
            <ac:picMk id="2" creationId="{539F74C1-A7E6-B8F5-5BAF-28F235B1BB77}"/>
          </ac:picMkLst>
        </pc:picChg>
        <pc:picChg chg="add del mod">
          <ac:chgData name="Luke Rosa" userId="1d61d1c10e8030a1" providerId="LiveId" clId="{21EF5F8E-D46D-4882-A115-4F129939A85A}" dt="2022-05-11T16:32:23.116" v="12234"/>
          <ac:picMkLst>
            <pc:docMk/>
            <pc:sldMk cId="663538968" sldId="466"/>
            <ac:picMk id="5" creationId="{73D6C794-CCCF-1800-56AC-70D35A930937}"/>
          </ac:picMkLst>
        </pc:picChg>
        <pc:picChg chg="add mod">
          <ac:chgData name="Luke Rosa" userId="1d61d1c10e8030a1" providerId="LiveId" clId="{21EF5F8E-D46D-4882-A115-4F129939A85A}" dt="2022-05-11T19:50:53.285" v="16846" actId="14100"/>
          <ac:picMkLst>
            <pc:docMk/>
            <pc:sldMk cId="663538968" sldId="466"/>
            <ac:picMk id="4098" creationId="{E712021E-F51B-8E58-FDA3-6F281FE83BC3}"/>
          </ac:picMkLst>
        </pc:picChg>
      </pc:sldChg>
      <pc:sldChg chg="addSp delSp modSp mod modNotesTx">
        <pc:chgData name="Luke Rosa" userId="1d61d1c10e8030a1" providerId="LiveId" clId="{21EF5F8E-D46D-4882-A115-4F129939A85A}" dt="2022-05-12T15:19:28.341" v="17876" actId="21"/>
        <pc:sldMkLst>
          <pc:docMk/>
          <pc:sldMk cId="3381343902" sldId="467"/>
        </pc:sldMkLst>
        <pc:spChg chg="mod">
          <ac:chgData name="Luke Rosa" userId="1d61d1c10e8030a1" providerId="LiveId" clId="{21EF5F8E-D46D-4882-A115-4F129939A85A}" dt="2022-05-11T17:02:51.706" v="12827" actId="403"/>
          <ac:spMkLst>
            <pc:docMk/>
            <pc:sldMk cId="3381343902" sldId="467"/>
            <ac:spMk id="3" creationId="{FE07C0C1-7A1D-4233-AB43-55DF9F249A6F}"/>
          </ac:spMkLst>
        </pc:spChg>
        <pc:spChg chg="del mod ord">
          <ac:chgData name="Luke Rosa" userId="1d61d1c10e8030a1" providerId="LiveId" clId="{21EF5F8E-D46D-4882-A115-4F129939A85A}" dt="2022-05-10T18:04:53.617" v="9613" actId="21"/>
          <ac:spMkLst>
            <pc:docMk/>
            <pc:sldMk cId="3381343902" sldId="467"/>
            <ac:spMk id="4" creationId="{26E964C9-CF6C-45F8-ADD8-F57102F6277F}"/>
          </ac:spMkLst>
        </pc:spChg>
        <pc:grpChg chg="add del mod">
          <ac:chgData name="Luke Rosa" userId="1d61d1c10e8030a1" providerId="LiveId" clId="{21EF5F8E-D46D-4882-A115-4F129939A85A}" dt="2022-05-10T18:03:43.942" v="9588" actId="21"/>
          <ac:grpSpMkLst>
            <pc:docMk/>
            <pc:sldMk cId="3381343902" sldId="467"/>
            <ac:grpSpMk id="6" creationId="{B07D0640-C758-7F94-2380-DC05DA3378AC}"/>
          </ac:grpSpMkLst>
        </pc:grpChg>
        <pc:graphicFrameChg chg="add del mod modGraphic">
          <ac:chgData name="Luke Rosa" userId="1d61d1c10e8030a1" providerId="LiveId" clId="{21EF5F8E-D46D-4882-A115-4F129939A85A}" dt="2022-05-12T15:19:28.341" v="17876" actId="21"/>
          <ac:graphicFrameMkLst>
            <pc:docMk/>
            <pc:sldMk cId="3381343902" sldId="467"/>
            <ac:graphicFrameMk id="4" creationId="{D21BA37B-4557-5096-3E08-71D017506F10}"/>
          </ac:graphicFrameMkLst>
        </pc:graphicFrameChg>
        <pc:picChg chg="add mod">
          <ac:chgData name="Luke Rosa" userId="1d61d1c10e8030a1" providerId="LiveId" clId="{21EF5F8E-D46D-4882-A115-4F129939A85A}" dt="2022-05-10T18:03:43.036" v="9587" actId="164"/>
          <ac:picMkLst>
            <pc:docMk/>
            <pc:sldMk cId="3381343902" sldId="467"/>
            <ac:picMk id="2" creationId="{9836B9C2-DEC2-820A-27A9-2B51C302D2AE}"/>
          </ac:picMkLst>
        </pc:picChg>
        <pc:picChg chg="add mod modCrop">
          <ac:chgData name="Luke Rosa" userId="1d61d1c10e8030a1" providerId="LiveId" clId="{21EF5F8E-D46D-4882-A115-4F129939A85A}" dt="2022-05-10T18:03:43.036" v="9587" actId="164"/>
          <ac:picMkLst>
            <pc:docMk/>
            <pc:sldMk cId="3381343902" sldId="467"/>
            <ac:picMk id="5" creationId="{6CD7DE1F-5D2D-53B0-B88F-211C9CAA44D2}"/>
          </ac:picMkLst>
        </pc:picChg>
        <pc:picChg chg="add mod">
          <ac:chgData name="Luke Rosa" userId="1d61d1c10e8030a1" providerId="LiveId" clId="{21EF5F8E-D46D-4882-A115-4F129939A85A}" dt="2022-05-10T18:03:48.992" v="9590" actId="1076"/>
          <ac:picMkLst>
            <pc:docMk/>
            <pc:sldMk cId="3381343902" sldId="467"/>
            <ac:picMk id="7" creationId="{BE09661F-E569-DE83-9DA9-DFC04F3FC70F}"/>
          </ac:picMkLst>
        </pc:picChg>
        <pc:picChg chg="add mod">
          <ac:chgData name="Luke Rosa" userId="1d61d1c10e8030a1" providerId="LiveId" clId="{21EF5F8E-D46D-4882-A115-4F129939A85A}" dt="2022-05-10T18:04:58.982" v="9616" actId="14100"/>
          <ac:picMkLst>
            <pc:docMk/>
            <pc:sldMk cId="3381343902" sldId="467"/>
            <ac:picMk id="8" creationId="{25A22062-A0E2-BC8D-26E4-2A58795E3D12}"/>
          </ac:picMkLst>
        </pc:picChg>
      </pc:sldChg>
      <pc:sldChg chg="addSp delSp modSp new mod setBg modNotesTx">
        <pc:chgData name="Luke Rosa" userId="1d61d1c10e8030a1" providerId="LiveId" clId="{21EF5F8E-D46D-4882-A115-4F129939A85A}" dt="2022-05-10T14:49:50.565" v="6950" actId="20577"/>
        <pc:sldMkLst>
          <pc:docMk/>
          <pc:sldMk cId="3224137192" sldId="471"/>
        </pc:sldMkLst>
        <pc:spChg chg="add mod">
          <ac:chgData name="Luke Rosa" userId="1d61d1c10e8030a1" providerId="LiveId" clId="{21EF5F8E-D46D-4882-A115-4F129939A85A}" dt="2022-05-10T14:45:41.951" v="6729" actId="164"/>
          <ac:spMkLst>
            <pc:docMk/>
            <pc:sldMk cId="3224137192" sldId="471"/>
            <ac:spMk id="3" creationId="{A82203FF-9324-FA8D-E3E3-2834F7F0E693}"/>
          </ac:spMkLst>
        </pc:spChg>
        <pc:spChg chg="add del mod">
          <ac:chgData name="Luke Rosa" userId="1d61d1c10e8030a1" providerId="LiveId" clId="{21EF5F8E-D46D-4882-A115-4F129939A85A}" dt="2022-05-10T14:46:31.658" v="6741" actId="21"/>
          <ac:spMkLst>
            <pc:docMk/>
            <pc:sldMk cId="3224137192" sldId="471"/>
            <ac:spMk id="6" creationId="{1AFCFDFC-A60F-F414-3542-A822BDACCC0A}"/>
          </ac:spMkLst>
        </pc:spChg>
        <pc:spChg chg="add mod">
          <ac:chgData name="Luke Rosa" userId="1d61d1c10e8030a1" providerId="LiveId" clId="{21EF5F8E-D46D-4882-A115-4F129939A85A}" dt="2022-05-10T14:49:42.785" v="6928" actId="1076"/>
          <ac:spMkLst>
            <pc:docMk/>
            <pc:sldMk cId="3224137192" sldId="471"/>
            <ac:spMk id="8" creationId="{CCFDCBA8-DC5D-71DA-27E6-BE2531830130}"/>
          </ac:spMkLst>
        </pc:spChg>
        <pc:spChg chg="add mod">
          <ac:chgData name="Luke Rosa" userId="1d61d1c10e8030a1" providerId="LiveId" clId="{21EF5F8E-D46D-4882-A115-4F129939A85A}" dt="2022-05-10T14:49:44.829" v="6929" actId="1076"/>
          <ac:spMkLst>
            <pc:docMk/>
            <pc:sldMk cId="3224137192" sldId="471"/>
            <ac:spMk id="9" creationId="{1212863F-E73A-4F92-4EC5-AD52EC0E1E79}"/>
          </ac:spMkLst>
        </pc:spChg>
        <pc:grpChg chg="add del mod">
          <ac:chgData name="Luke Rosa" userId="1d61d1c10e8030a1" providerId="LiveId" clId="{21EF5F8E-D46D-4882-A115-4F129939A85A}" dt="2022-05-10T14:45:43.612" v="6730" actId="21"/>
          <ac:grpSpMkLst>
            <pc:docMk/>
            <pc:sldMk cId="3224137192" sldId="471"/>
            <ac:grpSpMk id="4" creationId="{8ECAA7D2-DA9F-A32D-0F6B-9105EF9CC156}"/>
          </ac:grpSpMkLst>
        </pc:grpChg>
        <pc:picChg chg="add mod">
          <ac:chgData name="Luke Rosa" userId="1d61d1c10e8030a1" providerId="LiveId" clId="{21EF5F8E-D46D-4882-A115-4F129939A85A}" dt="2022-05-10T14:45:41.951" v="6729" actId="164"/>
          <ac:picMkLst>
            <pc:docMk/>
            <pc:sldMk cId="3224137192" sldId="471"/>
            <ac:picMk id="2" creationId="{E7684509-8B15-0982-C781-2B7712660BD4}"/>
          </ac:picMkLst>
        </pc:picChg>
        <pc:picChg chg="add mod">
          <ac:chgData name="Luke Rosa" userId="1d61d1c10e8030a1" providerId="LiveId" clId="{21EF5F8E-D46D-4882-A115-4F129939A85A}" dt="2022-05-10T14:49:38.747" v="6927" actId="14100"/>
          <ac:picMkLst>
            <pc:docMk/>
            <pc:sldMk cId="3224137192" sldId="471"/>
            <ac:picMk id="5" creationId="{9C78C38A-31F3-6C07-B26F-8CF53C5149CD}"/>
          </ac:picMkLst>
        </pc:picChg>
        <pc:picChg chg="add mod">
          <ac:chgData name="Luke Rosa" userId="1d61d1c10e8030a1" providerId="LiveId" clId="{21EF5F8E-D46D-4882-A115-4F129939A85A}" dt="2022-05-10T14:46:38.421" v="6745" actId="1037"/>
          <ac:picMkLst>
            <pc:docMk/>
            <pc:sldMk cId="3224137192" sldId="471"/>
            <ac:picMk id="7" creationId="{33BF71CA-69EA-D252-2B16-F9912DC701FE}"/>
          </ac:picMkLst>
        </pc:picChg>
      </pc:sldChg>
      <pc:sldChg chg="addSp delSp modSp new mod modNotesTx">
        <pc:chgData name="Luke Rosa" userId="1d61d1c10e8030a1" providerId="LiveId" clId="{21EF5F8E-D46D-4882-A115-4F129939A85A}" dt="2022-05-12T14:59:46.319" v="17825" actId="21"/>
        <pc:sldMkLst>
          <pc:docMk/>
          <pc:sldMk cId="3195544123" sldId="472"/>
        </pc:sldMkLst>
        <pc:spChg chg="add del mod">
          <ac:chgData name="Luke Rosa" userId="1d61d1c10e8030a1" providerId="LiveId" clId="{21EF5F8E-D46D-4882-A115-4F129939A85A}" dt="2022-05-10T15:14:23.829" v="7969" actId="21"/>
          <ac:spMkLst>
            <pc:docMk/>
            <pc:sldMk cId="3195544123" sldId="472"/>
            <ac:spMk id="2" creationId="{BCDC94D2-6FAA-F815-9916-2CEDAEB1FFB2}"/>
          </ac:spMkLst>
        </pc:spChg>
        <pc:spChg chg="add mod">
          <ac:chgData name="Luke Rosa" userId="1d61d1c10e8030a1" providerId="LiveId" clId="{21EF5F8E-D46D-4882-A115-4F129939A85A}" dt="2022-05-10T15:18:26.822" v="8120" actId="14838"/>
          <ac:spMkLst>
            <pc:docMk/>
            <pc:sldMk cId="3195544123" sldId="472"/>
            <ac:spMk id="5" creationId="{6ED34B17-0EA3-4244-CFC8-380CF1E5B8F2}"/>
          </ac:spMkLst>
        </pc:spChg>
        <pc:spChg chg="add mod">
          <ac:chgData name="Luke Rosa" userId="1d61d1c10e8030a1" providerId="LiveId" clId="{21EF5F8E-D46D-4882-A115-4F129939A85A}" dt="2022-05-10T15:18:36.191" v="8123" actId="1076"/>
          <ac:spMkLst>
            <pc:docMk/>
            <pc:sldMk cId="3195544123" sldId="472"/>
            <ac:spMk id="9" creationId="{C3116768-1EF1-F8A5-29CE-50AE4433D89A}"/>
          </ac:spMkLst>
        </pc:spChg>
        <pc:graphicFrameChg chg="add del mod modGraphic">
          <ac:chgData name="Luke Rosa" userId="1d61d1c10e8030a1" providerId="LiveId" clId="{21EF5F8E-D46D-4882-A115-4F129939A85A}" dt="2022-05-12T14:59:46.319" v="17825" actId="21"/>
          <ac:graphicFrameMkLst>
            <pc:docMk/>
            <pc:sldMk cId="3195544123" sldId="472"/>
            <ac:graphicFrameMk id="3" creationId="{AA062595-484A-28F5-6088-EB34C68BB83A}"/>
          </ac:graphicFrameMkLst>
        </pc:graphicFrameChg>
        <pc:graphicFrameChg chg="add del mod">
          <ac:chgData name="Luke Rosa" userId="1d61d1c10e8030a1" providerId="LiveId" clId="{21EF5F8E-D46D-4882-A115-4F129939A85A}" dt="2022-05-10T14:53:06.401" v="6960"/>
          <ac:graphicFrameMkLst>
            <pc:docMk/>
            <pc:sldMk cId="3195544123" sldId="472"/>
            <ac:graphicFrameMk id="3" creationId="{C23E2CFF-F453-3C44-CB28-DC4866EDFDF5}"/>
          </ac:graphicFrameMkLst>
        </pc:graphicFrameChg>
        <pc:picChg chg="add del mod">
          <ac:chgData name="Luke Rosa" userId="1d61d1c10e8030a1" providerId="LiveId" clId="{21EF5F8E-D46D-4882-A115-4F129939A85A}" dt="2022-05-10T14:56:04.615" v="6995" actId="21"/>
          <ac:picMkLst>
            <pc:docMk/>
            <pc:sldMk cId="3195544123" sldId="472"/>
            <ac:picMk id="6" creationId="{93DC3B25-92EF-130D-E882-19F37075C288}"/>
          </ac:picMkLst>
        </pc:picChg>
        <pc:picChg chg="add mod modCrop">
          <ac:chgData name="Luke Rosa" userId="1d61d1c10e8030a1" providerId="LiveId" clId="{21EF5F8E-D46D-4882-A115-4F129939A85A}" dt="2022-05-10T15:14:33.478" v="7974" actId="1076"/>
          <ac:picMkLst>
            <pc:docMk/>
            <pc:sldMk cId="3195544123" sldId="472"/>
            <ac:picMk id="8" creationId="{3174B7A9-D9C0-F50A-3831-0A2541E29970}"/>
          </ac:picMkLst>
        </pc:picChg>
        <pc:picChg chg="add del mod modCrop">
          <ac:chgData name="Luke Rosa" userId="1d61d1c10e8030a1" providerId="LiveId" clId="{21EF5F8E-D46D-4882-A115-4F129939A85A}" dt="2022-05-10T15:17:51.234" v="8106" actId="21"/>
          <ac:picMkLst>
            <pc:docMk/>
            <pc:sldMk cId="3195544123" sldId="472"/>
            <ac:picMk id="10" creationId="{306A01CB-FE73-4387-480D-CCB69F1B38E7}"/>
          </ac:picMkLst>
        </pc:picChg>
        <pc:picChg chg="add ord">
          <ac:chgData name="Luke Rosa" userId="1d61d1c10e8030a1" providerId="LiveId" clId="{21EF5F8E-D46D-4882-A115-4F129939A85A}" dt="2022-05-10T15:17:54.657" v="8108" actId="167"/>
          <ac:picMkLst>
            <pc:docMk/>
            <pc:sldMk cId="3195544123" sldId="472"/>
            <ac:picMk id="11" creationId="{E37D99E7-014F-2112-4277-A4E24FD6C635}"/>
          </ac:picMkLst>
        </pc:picChg>
        <pc:picChg chg="add del mod">
          <ac:chgData name="Luke Rosa" userId="1d61d1c10e8030a1" providerId="LiveId" clId="{21EF5F8E-D46D-4882-A115-4F129939A85A}" dt="2022-05-10T14:55:48.174" v="6990" actId="478"/>
          <ac:picMkLst>
            <pc:docMk/>
            <pc:sldMk cId="3195544123" sldId="472"/>
            <ac:picMk id="2050" creationId="{F03FA0B9-58CF-E4B0-E9F7-B2A024055616}"/>
          </ac:picMkLst>
        </pc:picChg>
      </pc:sldChg>
      <pc:sldChg chg="addSp delSp modSp new mod modNotesTx">
        <pc:chgData name="Luke Rosa" userId="1d61d1c10e8030a1" providerId="LiveId" clId="{21EF5F8E-D46D-4882-A115-4F129939A85A}" dt="2022-05-10T15:13:24.292" v="7957" actId="20577"/>
        <pc:sldMkLst>
          <pc:docMk/>
          <pc:sldMk cId="3309236531" sldId="473"/>
        </pc:sldMkLst>
        <pc:spChg chg="add del mod">
          <ac:chgData name="Luke Rosa" userId="1d61d1c10e8030a1" providerId="LiveId" clId="{21EF5F8E-D46D-4882-A115-4F129939A85A}" dt="2022-05-10T15:03:54.408" v="7232" actId="21"/>
          <ac:spMkLst>
            <pc:docMk/>
            <pc:sldMk cId="3309236531" sldId="473"/>
            <ac:spMk id="3" creationId="{E15F0360-75DB-73A3-44A1-8419E0FDE19E}"/>
          </ac:spMkLst>
        </pc:spChg>
        <pc:spChg chg="add mod">
          <ac:chgData name="Luke Rosa" userId="1d61d1c10e8030a1" providerId="LiveId" clId="{21EF5F8E-D46D-4882-A115-4F129939A85A}" dt="2022-05-10T15:04:19.569" v="7240" actId="164"/>
          <ac:spMkLst>
            <pc:docMk/>
            <pc:sldMk cId="3309236531" sldId="473"/>
            <ac:spMk id="5" creationId="{CC467B2D-C7BF-5879-12E3-78CB31B9BE0F}"/>
          </ac:spMkLst>
        </pc:spChg>
        <pc:spChg chg="add del mod">
          <ac:chgData name="Luke Rosa" userId="1d61d1c10e8030a1" providerId="LiveId" clId="{21EF5F8E-D46D-4882-A115-4F129939A85A}" dt="2022-05-10T15:04:21.847" v="7242"/>
          <ac:spMkLst>
            <pc:docMk/>
            <pc:sldMk cId="3309236531" sldId="473"/>
            <ac:spMk id="7" creationId="{07693CA3-2F9E-8724-841F-6C3D62A3924E}"/>
          </ac:spMkLst>
        </pc:spChg>
        <pc:spChg chg="add mod">
          <ac:chgData name="Luke Rosa" userId="1d61d1c10e8030a1" providerId="LiveId" clId="{21EF5F8E-D46D-4882-A115-4F129939A85A}" dt="2022-05-10T15:07:16.874" v="7285" actId="164"/>
          <ac:spMkLst>
            <pc:docMk/>
            <pc:sldMk cId="3309236531" sldId="473"/>
            <ac:spMk id="10" creationId="{3214D237-CF71-A76B-8F79-504BFC4A6A69}"/>
          </ac:spMkLst>
        </pc:spChg>
        <pc:spChg chg="add mod">
          <ac:chgData name="Luke Rosa" userId="1d61d1c10e8030a1" providerId="LiveId" clId="{21EF5F8E-D46D-4882-A115-4F129939A85A}" dt="2022-05-10T15:11:17.748" v="7646" actId="20577"/>
          <ac:spMkLst>
            <pc:docMk/>
            <pc:sldMk cId="3309236531" sldId="473"/>
            <ac:spMk id="19" creationId="{CFCB035A-22CD-80F4-9241-28B159B96328}"/>
          </ac:spMkLst>
        </pc:spChg>
        <pc:grpChg chg="add del mod">
          <ac:chgData name="Luke Rosa" userId="1d61d1c10e8030a1" providerId="LiveId" clId="{21EF5F8E-D46D-4882-A115-4F129939A85A}" dt="2022-05-10T15:04:23.080" v="7243" actId="21"/>
          <ac:grpSpMkLst>
            <pc:docMk/>
            <pc:sldMk cId="3309236531" sldId="473"/>
            <ac:grpSpMk id="6" creationId="{5B0FAE3D-D344-7714-3CB8-4B0A16F60EB8}"/>
          </ac:grpSpMkLst>
        </pc:grpChg>
        <pc:grpChg chg="add del mod">
          <ac:chgData name="Luke Rosa" userId="1d61d1c10e8030a1" providerId="LiveId" clId="{21EF5F8E-D46D-4882-A115-4F129939A85A}" dt="2022-05-10T15:06:59.517" v="7281" actId="164"/>
          <ac:grpSpMkLst>
            <pc:docMk/>
            <pc:sldMk cId="3309236531" sldId="473"/>
            <ac:grpSpMk id="13" creationId="{6873FABA-F756-48F2-6FDC-A9C47A01F0FB}"/>
          </ac:grpSpMkLst>
        </pc:grpChg>
        <pc:grpChg chg="add del mod">
          <ac:chgData name="Luke Rosa" userId="1d61d1c10e8030a1" providerId="LiveId" clId="{21EF5F8E-D46D-4882-A115-4F129939A85A}" dt="2022-05-10T15:07:17.941" v="7286" actId="21"/>
          <ac:grpSpMkLst>
            <pc:docMk/>
            <pc:sldMk cId="3309236531" sldId="473"/>
            <ac:grpSpMk id="15" creationId="{2DFE089B-38F5-AEF7-05B3-C211C857C79A}"/>
          </ac:grpSpMkLst>
        </pc:grpChg>
        <pc:picChg chg="add mod">
          <ac:chgData name="Luke Rosa" userId="1d61d1c10e8030a1" providerId="LiveId" clId="{21EF5F8E-D46D-4882-A115-4F129939A85A}" dt="2022-05-10T15:04:19.569" v="7240" actId="164"/>
          <ac:picMkLst>
            <pc:docMk/>
            <pc:sldMk cId="3309236531" sldId="473"/>
            <ac:picMk id="2" creationId="{4676B885-C089-927B-0605-310315010ADF}"/>
          </ac:picMkLst>
        </pc:picChg>
        <pc:picChg chg="add mod">
          <ac:chgData name="Luke Rosa" userId="1d61d1c10e8030a1" providerId="LiveId" clId="{21EF5F8E-D46D-4882-A115-4F129939A85A}" dt="2022-05-10T15:04:06.646" v="7236" actId="1076"/>
          <ac:picMkLst>
            <pc:docMk/>
            <pc:sldMk cId="3309236531" sldId="473"/>
            <ac:picMk id="4" creationId="{0FCD93FA-3A15-D092-C5A4-38051E1A831B}"/>
          </ac:picMkLst>
        </pc:picChg>
        <pc:picChg chg="add mod ord">
          <ac:chgData name="Luke Rosa" userId="1d61d1c10e8030a1" providerId="LiveId" clId="{21EF5F8E-D46D-4882-A115-4F129939A85A}" dt="2022-05-10T15:07:16.874" v="7285" actId="164"/>
          <ac:picMkLst>
            <pc:docMk/>
            <pc:sldMk cId="3309236531" sldId="473"/>
            <ac:picMk id="8" creationId="{926C5348-01EB-6F2F-0F9C-C6CE04BB2F12}"/>
          </ac:picMkLst>
        </pc:picChg>
        <pc:picChg chg="add del mod">
          <ac:chgData name="Luke Rosa" userId="1d61d1c10e8030a1" providerId="LiveId" clId="{21EF5F8E-D46D-4882-A115-4F129939A85A}" dt="2022-05-10T15:04:39.453" v="7248" actId="478"/>
          <ac:picMkLst>
            <pc:docMk/>
            <pc:sldMk cId="3309236531" sldId="473"/>
            <ac:picMk id="9" creationId="{25814938-E8EC-D56D-C7D0-9F63686C26B9}"/>
          </ac:picMkLst>
        </pc:picChg>
        <pc:picChg chg="add mod">
          <ac:chgData name="Luke Rosa" userId="1d61d1c10e8030a1" providerId="LiveId" clId="{21EF5F8E-D46D-4882-A115-4F129939A85A}" dt="2022-05-10T15:06:59.517" v="7281" actId="164"/>
          <ac:picMkLst>
            <pc:docMk/>
            <pc:sldMk cId="3309236531" sldId="473"/>
            <ac:picMk id="11" creationId="{862C6508-E01C-35E3-BF03-388DAB8FCE95}"/>
          </ac:picMkLst>
        </pc:picChg>
        <pc:picChg chg="add mod">
          <ac:chgData name="Luke Rosa" userId="1d61d1c10e8030a1" providerId="LiveId" clId="{21EF5F8E-D46D-4882-A115-4F129939A85A}" dt="2022-05-10T15:08:08.364" v="7295" actId="732"/>
          <ac:picMkLst>
            <pc:docMk/>
            <pc:sldMk cId="3309236531" sldId="473"/>
            <ac:picMk id="12" creationId="{0884F0F5-0FF0-34D7-B0F7-3BEB5BBC9D27}"/>
          </ac:picMkLst>
        </pc:picChg>
        <pc:picChg chg="add del mod">
          <ac:chgData name="Luke Rosa" userId="1d61d1c10e8030a1" providerId="LiveId" clId="{21EF5F8E-D46D-4882-A115-4F129939A85A}" dt="2022-05-10T15:06:57.847" v="7279"/>
          <ac:picMkLst>
            <pc:docMk/>
            <pc:sldMk cId="3309236531" sldId="473"/>
            <ac:picMk id="14" creationId="{4BFFB139-3F9A-57B3-7CD0-C3B325F23858}"/>
          </ac:picMkLst>
        </pc:picChg>
        <pc:picChg chg="add mod ord">
          <ac:chgData name="Luke Rosa" userId="1d61d1c10e8030a1" providerId="LiveId" clId="{21EF5F8E-D46D-4882-A115-4F129939A85A}" dt="2022-05-10T15:07:24.481" v="7290" actId="167"/>
          <ac:picMkLst>
            <pc:docMk/>
            <pc:sldMk cId="3309236531" sldId="473"/>
            <ac:picMk id="16" creationId="{59DFF1AD-0000-DC5D-7AF3-AB6E5B582CC2}"/>
          </ac:picMkLst>
        </pc:picChg>
        <pc:picChg chg="add del mod">
          <ac:chgData name="Luke Rosa" userId="1d61d1c10e8030a1" providerId="LiveId" clId="{21EF5F8E-D46D-4882-A115-4F129939A85A}" dt="2022-05-10T15:07:59.163" v="7294" actId="478"/>
          <ac:picMkLst>
            <pc:docMk/>
            <pc:sldMk cId="3309236531" sldId="473"/>
            <ac:picMk id="18" creationId="{0580CB83-894E-DA41-2E91-3C8ECCE73B21}"/>
          </ac:picMkLst>
        </pc:picChg>
        <pc:picChg chg="add mod">
          <ac:chgData name="Luke Rosa" userId="1d61d1c10e8030a1" providerId="LiveId" clId="{21EF5F8E-D46D-4882-A115-4F129939A85A}" dt="2022-05-10T15:06:59.517" v="7281" actId="164"/>
          <ac:picMkLst>
            <pc:docMk/>
            <pc:sldMk cId="3309236531" sldId="473"/>
            <ac:picMk id="3074" creationId="{D03F12BB-6BDE-E904-1716-B3B0218849FA}"/>
          </ac:picMkLst>
        </pc:picChg>
      </pc:sldChg>
      <pc:sldChg chg="addSp delSp modSp new mod ord modNotesTx">
        <pc:chgData name="Luke Rosa" userId="1d61d1c10e8030a1" providerId="LiveId" clId="{21EF5F8E-D46D-4882-A115-4F129939A85A}" dt="2022-05-12T14:58:36.760" v="17807" actId="21"/>
        <pc:sldMkLst>
          <pc:docMk/>
          <pc:sldMk cId="2214587047" sldId="474"/>
        </pc:sldMkLst>
        <pc:spChg chg="add del mod">
          <ac:chgData name="Luke Rosa" userId="1d61d1c10e8030a1" providerId="LiveId" clId="{21EF5F8E-D46D-4882-A115-4F129939A85A}" dt="2022-05-10T14:57:01.916" v="7012" actId="21"/>
          <ac:spMkLst>
            <pc:docMk/>
            <pc:sldMk cId="2214587047" sldId="474"/>
            <ac:spMk id="3" creationId="{3E54BFCB-4829-69E7-AF09-45222940F233}"/>
          </ac:spMkLst>
        </pc:spChg>
        <pc:spChg chg="add del mod">
          <ac:chgData name="Luke Rosa" userId="1d61d1c10e8030a1" providerId="LiveId" clId="{21EF5F8E-D46D-4882-A115-4F129939A85A}" dt="2022-05-10T14:57:10.891" v="7015" actId="21"/>
          <ac:spMkLst>
            <pc:docMk/>
            <pc:sldMk cId="2214587047" sldId="474"/>
            <ac:spMk id="4" creationId="{3219B70A-F778-24BD-D1F7-EF3BAC93FE2B}"/>
          </ac:spMkLst>
        </pc:spChg>
        <pc:spChg chg="add mod">
          <ac:chgData name="Luke Rosa" userId="1d61d1c10e8030a1" providerId="LiveId" clId="{21EF5F8E-D46D-4882-A115-4F129939A85A}" dt="2022-05-10T15:01:04.409" v="7116" actId="1076"/>
          <ac:spMkLst>
            <pc:docMk/>
            <pc:sldMk cId="2214587047" sldId="474"/>
            <ac:spMk id="6" creationId="{E41E5B0B-437E-1FF0-99C8-CF9852829F77}"/>
          </ac:spMkLst>
        </pc:spChg>
        <pc:spChg chg="add mod">
          <ac:chgData name="Luke Rosa" userId="1d61d1c10e8030a1" providerId="LiveId" clId="{21EF5F8E-D46D-4882-A115-4F129939A85A}" dt="2022-05-10T15:00:00.723" v="7034" actId="1076"/>
          <ac:spMkLst>
            <pc:docMk/>
            <pc:sldMk cId="2214587047" sldId="474"/>
            <ac:spMk id="9" creationId="{6231EAA2-FE07-7ECF-0DEF-F6B36CA4848D}"/>
          </ac:spMkLst>
        </pc:spChg>
        <pc:graphicFrameChg chg="add del mod modGraphic">
          <ac:chgData name="Luke Rosa" userId="1d61d1c10e8030a1" providerId="LiveId" clId="{21EF5F8E-D46D-4882-A115-4F129939A85A}" dt="2022-05-12T14:58:36.760" v="17807" actId="21"/>
          <ac:graphicFrameMkLst>
            <pc:docMk/>
            <pc:sldMk cId="2214587047" sldId="474"/>
            <ac:graphicFrameMk id="3" creationId="{F79DFB2B-E1E5-AAFF-00AE-B382D3B90DF7}"/>
          </ac:graphicFrameMkLst>
        </pc:graphicFrameChg>
        <pc:picChg chg="add del mod">
          <ac:chgData name="Luke Rosa" userId="1d61d1c10e8030a1" providerId="LiveId" clId="{21EF5F8E-D46D-4882-A115-4F129939A85A}" dt="2022-05-10T14:58:46.229" v="7021" actId="478"/>
          <ac:picMkLst>
            <pc:docMk/>
            <pc:sldMk cId="2214587047" sldId="474"/>
            <ac:picMk id="2" creationId="{BC6C294A-00BE-75BC-B9BD-32BE34B37144}"/>
          </ac:picMkLst>
        </pc:picChg>
        <pc:picChg chg="add mod">
          <ac:chgData name="Luke Rosa" userId="1d61d1c10e8030a1" providerId="LiveId" clId="{21EF5F8E-D46D-4882-A115-4F129939A85A}" dt="2022-05-10T14:57:16.020" v="7017" actId="1076"/>
          <ac:picMkLst>
            <pc:docMk/>
            <pc:sldMk cId="2214587047" sldId="474"/>
            <ac:picMk id="5" creationId="{66D9FEF6-FD8D-4F70-8287-4BB519000126}"/>
          </ac:picMkLst>
        </pc:picChg>
        <pc:picChg chg="add mod ord">
          <ac:chgData name="Luke Rosa" userId="1d61d1c10e8030a1" providerId="LiveId" clId="{21EF5F8E-D46D-4882-A115-4F129939A85A}" dt="2022-05-10T14:58:52.059" v="7024" actId="167"/>
          <ac:picMkLst>
            <pc:docMk/>
            <pc:sldMk cId="2214587047" sldId="474"/>
            <ac:picMk id="7" creationId="{CFEC812A-0D37-0E29-FEFA-EE7CED42D365}"/>
          </ac:picMkLst>
        </pc:picChg>
      </pc:sldChg>
      <pc:sldChg chg="addSp delSp modSp new mod setBg modNotesTx">
        <pc:chgData name="Luke Rosa" userId="1d61d1c10e8030a1" providerId="LiveId" clId="{21EF5F8E-D46D-4882-A115-4F129939A85A}" dt="2022-05-10T15:45:00.125" v="8512" actId="948"/>
        <pc:sldMkLst>
          <pc:docMk/>
          <pc:sldMk cId="956907478" sldId="475"/>
        </pc:sldMkLst>
        <pc:spChg chg="add del mod">
          <ac:chgData name="Luke Rosa" userId="1d61d1c10e8030a1" providerId="LiveId" clId="{21EF5F8E-D46D-4882-A115-4F129939A85A}" dt="2022-05-10T15:36:26.542" v="8214" actId="21"/>
          <ac:spMkLst>
            <pc:docMk/>
            <pc:sldMk cId="956907478" sldId="475"/>
            <ac:spMk id="12" creationId="{D065FA6C-0D94-366F-7693-F450F2837ED9}"/>
          </ac:spMkLst>
        </pc:spChg>
        <pc:spChg chg="add mod">
          <ac:chgData name="Luke Rosa" userId="1d61d1c10e8030a1" providerId="LiveId" clId="{21EF5F8E-D46D-4882-A115-4F129939A85A}" dt="2022-05-10T15:45:00.125" v="8512" actId="948"/>
          <ac:spMkLst>
            <pc:docMk/>
            <pc:sldMk cId="956907478" sldId="475"/>
            <ac:spMk id="14" creationId="{C95873C5-3F3D-7996-91EE-9AB53666949D}"/>
          </ac:spMkLst>
        </pc:spChg>
        <pc:grpChg chg="add del mod">
          <ac:chgData name="Luke Rosa" userId="1d61d1c10e8030a1" providerId="LiveId" clId="{21EF5F8E-D46D-4882-A115-4F129939A85A}" dt="2022-05-10T15:34:22.522" v="8177" actId="165"/>
          <ac:grpSpMkLst>
            <pc:docMk/>
            <pc:sldMk cId="956907478" sldId="475"/>
            <ac:grpSpMk id="6" creationId="{8B95F3A6-9316-4B81-8E9C-81C5ADC270F2}"/>
          </ac:grpSpMkLst>
        </pc:grpChg>
        <pc:grpChg chg="add del mod">
          <ac:chgData name="Luke Rosa" userId="1d61d1c10e8030a1" providerId="LiveId" clId="{21EF5F8E-D46D-4882-A115-4F129939A85A}" dt="2022-05-10T15:34:57.927" v="8186" actId="21"/>
          <ac:grpSpMkLst>
            <pc:docMk/>
            <pc:sldMk cId="956907478" sldId="475"/>
            <ac:grpSpMk id="9" creationId="{B7037BB7-5A76-B9A0-2798-23926AEFF439}"/>
          </ac:grpSpMkLst>
        </pc:grpChg>
        <pc:picChg chg="add mod topLvl modCrop">
          <ac:chgData name="Luke Rosa" userId="1d61d1c10e8030a1" providerId="LiveId" clId="{21EF5F8E-D46D-4882-A115-4F129939A85A}" dt="2022-05-10T15:34:55.452" v="8184" actId="164"/>
          <ac:picMkLst>
            <pc:docMk/>
            <pc:sldMk cId="956907478" sldId="475"/>
            <ac:picMk id="3" creationId="{2CDAAFDA-4A94-0115-B197-422CE560F2A5}"/>
          </ac:picMkLst>
        </pc:picChg>
        <pc:picChg chg="add del mod topLvl modCrop">
          <ac:chgData name="Luke Rosa" userId="1d61d1c10e8030a1" providerId="LiveId" clId="{21EF5F8E-D46D-4882-A115-4F129939A85A}" dt="2022-05-10T15:34:23.820" v="8178" actId="478"/>
          <ac:picMkLst>
            <pc:docMk/>
            <pc:sldMk cId="956907478" sldId="475"/>
            <ac:picMk id="5" creationId="{C087367D-3454-1F34-CC21-D483AE3421A4}"/>
          </ac:picMkLst>
        </pc:picChg>
        <pc:picChg chg="add mod modCrop">
          <ac:chgData name="Luke Rosa" userId="1d61d1c10e8030a1" providerId="LiveId" clId="{21EF5F8E-D46D-4882-A115-4F129939A85A}" dt="2022-05-10T15:34:55.452" v="8184" actId="164"/>
          <ac:picMkLst>
            <pc:docMk/>
            <pc:sldMk cId="956907478" sldId="475"/>
            <ac:picMk id="8" creationId="{8AAD0868-5340-DFBD-B59C-41464B6CC07B}"/>
          </ac:picMkLst>
        </pc:picChg>
        <pc:picChg chg="add mod ord">
          <ac:chgData name="Luke Rosa" userId="1d61d1c10e8030a1" providerId="LiveId" clId="{21EF5F8E-D46D-4882-A115-4F129939A85A}" dt="2022-05-10T15:35:30.022" v="8196" actId="167"/>
          <ac:picMkLst>
            <pc:docMk/>
            <pc:sldMk cId="956907478" sldId="475"/>
            <ac:picMk id="10" creationId="{90E59CAA-128D-D2A6-22CB-89BF865DF285}"/>
          </ac:picMkLst>
        </pc:picChg>
        <pc:picChg chg="add mod">
          <ac:chgData name="Luke Rosa" userId="1d61d1c10e8030a1" providerId="LiveId" clId="{21EF5F8E-D46D-4882-A115-4F129939A85A}" dt="2022-05-10T15:36:32.926" v="8218" actId="14100"/>
          <ac:picMkLst>
            <pc:docMk/>
            <pc:sldMk cId="956907478" sldId="475"/>
            <ac:picMk id="11" creationId="{D73AD5D6-8337-5B34-B94F-A33261D9C762}"/>
          </ac:picMkLst>
        </pc:picChg>
        <pc:picChg chg="add mod">
          <ac:chgData name="Luke Rosa" userId="1d61d1c10e8030a1" providerId="LiveId" clId="{21EF5F8E-D46D-4882-A115-4F129939A85A}" dt="2022-05-10T15:35:50.561" v="8204" actId="732"/>
          <ac:picMkLst>
            <pc:docMk/>
            <pc:sldMk cId="956907478" sldId="475"/>
            <ac:picMk id="5122" creationId="{EBC04C7E-7651-EAB2-25A3-0A1042F84836}"/>
          </ac:picMkLst>
        </pc:picChg>
      </pc:sldChg>
      <pc:sldChg chg="addSp delSp modSp new mod modNotesTx">
        <pc:chgData name="Luke Rosa" userId="1d61d1c10e8030a1" providerId="LiveId" clId="{21EF5F8E-D46D-4882-A115-4F129939A85A}" dt="2022-05-12T15:01:05.325" v="17843" actId="21"/>
        <pc:sldMkLst>
          <pc:docMk/>
          <pc:sldMk cId="3221384733" sldId="476"/>
        </pc:sldMkLst>
        <pc:spChg chg="add del mod">
          <ac:chgData name="Luke Rosa" userId="1d61d1c10e8030a1" providerId="LiveId" clId="{21EF5F8E-D46D-4882-A115-4F129939A85A}" dt="2022-05-11T13:51:21.833" v="10056" actId="21"/>
          <ac:spMkLst>
            <pc:docMk/>
            <pc:sldMk cId="3221384733" sldId="476"/>
            <ac:spMk id="2" creationId="{F3857B64-5346-1933-CC79-E196CAC5B941}"/>
          </ac:spMkLst>
        </pc:spChg>
        <pc:spChg chg="add mod">
          <ac:chgData name="Luke Rosa" userId="1d61d1c10e8030a1" providerId="LiveId" clId="{21EF5F8E-D46D-4882-A115-4F129939A85A}" dt="2022-05-11T13:51:47.943" v="10066" actId="1076"/>
          <ac:spMkLst>
            <pc:docMk/>
            <pc:sldMk cId="3221384733" sldId="476"/>
            <ac:spMk id="5" creationId="{82C7D399-3B3A-5DA2-C001-1CBC8C823E15}"/>
          </ac:spMkLst>
        </pc:spChg>
        <pc:spChg chg="add mod">
          <ac:chgData name="Luke Rosa" userId="1d61d1c10e8030a1" providerId="LiveId" clId="{21EF5F8E-D46D-4882-A115-4F129939A85A}" dt="2022-05-11T14:00:08.361" v="10519" actId="1076"/>
          <ac:spMkLst>
            <pc:docMk/>
            <pc:sldMk cId="3221384733" sldId="476"/>
            <ac:spMk id="7" creationId="{ECD48043-73BD-7B4E-B2AD-DA112A44F125}"/>
          </ac:spMkLst>
        </pc:spChg>
        <pc:graphicFrameChg chg="add del mod modGraphic">
          <ac:chgData name="Luke Rosa" userId="1d61d1c10e8030a1" providerId="LiveId" clId="{21EF5F8E-D46D-4882-A115-4F129939A85A}" dt="2022-05-12T15:01:05.325" v="17843" actId="21"/>
          <ac:graphicFrameMkLst>
            <pc:docMk/>
            <pc:sldMk cId="3221384733" sldId="476"/>
            <ac:graphicFrameMk id="4" creationId="{2429D483-D068-A035-4DC8-27333B93D969}"/>
          </ac:graphicFrameMkLst>
        </pc:graphicFrameChg>
        <pc:picChg chg="add mod">
          <ac:chgData name="Luke Rosa" userId="1d61d1c10e8030a1" providerId="LiveId" clId="{21EF5F8E-D46D-4882-A115-4F129939A85A}" dt="2022-05-11T13:50:21.501" v="10043" actId="14100"/>
          <ac:picMkLst>
            <pc:docMk/>
            <pc:sldMk cId="3221384733" sldId="476"/>
            <ac:picMk id="3" creationId="{55030FC3-35CC-B891-1975-12A7C5FF9F9B}"/>
          </ac:picMkLst>
        </pc:picChg>
        <pc:picChg chg="add mod">
          <ac:chgData name="Luke Rosa" userId="1d61d1c10e8030a1" providerId="LiveId" clId="{21EF5F8E-D46D-4882-A115-4F129939A85A}" dt="2022-05-11T13:51:24.993" v="10058" actId="1076"/>
          <ac:picMkLst>
            <pc:docMk/>
            <pc:sldMk cId="3221384733" sldId="476"/>
            <ac:picMk id="6" creationId="{C281CDCE-9700-AD15-7CFD-A2A7AF572F53}"/>
          </ac:picMkLst>
        </pc:picChg>
      </pc:sldChg>
      <pc:sldChg chg="addSp delSp modSp new mod modNotesTx">
        <pc:chgData name="Luke Rosa" userId="1d61d1c10e8030a1" providerId="LiveId" clId="{21EF5F8E-D46D-4882-A115-4F129939A85A}" dt="2022-05-11T14:05:58.434" v="10776" actId="1035"/>
        <pc:sldMkLst>
          <pc:docMk/>
          <pc:sldMk cId="825460806" sldId="477"/>
        </pc:sldMkLst>
        <pc:spChg chg="add del mod">
          <ac:chgData name="Luke Rosa" userId="1d61d1c10e8030a1" providerId="LiveId" clId="{21EF5F8E-D46D-4882-A115-4F129939A85A}" dt="2022-05-11T14:02:23.957" v="10531" actId="21"/>
          <ac:spMkLst>
            <pc:docMk/>
            <pc:sldMk cId="825460806" sldId="477"/>
            <ac:spMk id="3" creationId="{0F54EF2B-C490-EA71-E919-BD8823D17759}"/>
          </ac:spMkLst>
        </pc:spChg>
        <pc:spChg chg="add mod">
          <ac:chgData name="Luke Rosa" userId="1d61d1c10e8030a1" providerId="LiveId" clId="{21EF5F8E-D46D-4882-A115-4F129939A85A}" dt="2022-05-11T14:05:58.434" v="10776" actId="1035"/>
          <ac:spMkLst>
            <pc:docMk/>
            <pc:sldMk cId="825460806" sldId="477"/>
            <ac:spMk id="5" creationId="{CFF6DAF6-06C8-7983-B3F0-1FBCABBFA283}"/>
          </ac:spMkLst>
        </pc:spChg>
        <pc:picChg chg="add mod">
          <ac:chgData name="Luke Rosa" userId="1d61d1c10e8030a1" providerId="LiveId" clId="{21EF5F8E-D46D-4882-A115-4F129939A85A}" dt="2022-05-11T14:02:30.276" v="10535" actId="1076"/>
          <ac:picMkLst>
            <pc:docMk/>
            <pc:sldMk cId="825460806" sldId="477"/>
            <ac:picMk id="2" creationId="{677438BE-7C07-FAD3-D844-6CFB704EA331}"/>
          </ac:picMkLst>
        </pc:picChg>
        <pc:picChg chg="add mod">
          <ac:chgData name="Luke Rosa" userId="1d61d1c10e8030a1" providerId="LiveId" clId="{21EF5F8E-D46D-4882-A115-4F129939A85A}" dt="2022-05-11T14:02:32.074" v="10536" actId="1076"/>
          <ac:picMkLst>
            <pc:docMk/>
            <pc:sldMk cId="825460806" sldId="477"/>
            <ac:picMk id="4" creationId="{A3040037-5672-A753-251F-F59F213EE790}"/>
          </ac:picMkLst>
        </pc:picChg>
      </pc:sldChg>
      <pc:sldChg chg="addSp delSp modSp new mod modNotesTx">
        <pc:chgData name="Luke Rosa" userId="1d61d1c10e8030a1" providerId="LiveId" clId="{21EF5F8E-D46D-4882-A115-4F129939A85A}" dt="2022-05-11T15:20:02.694" v="11063" actId="1036"/>
        <pc:sldMkLst>
          <pc:docMk/>
          <pc:sldMk cId="218659160" sldId="478"/>
        </pc:sldMkLst>
        <pc:spChg chg="add mod">
          <ac:chgData name="Luke Rosa" userId="1d61d1c10e8030a1" providerId="LiveId" clId="{21EF5F8E-D46D-4882-A115-4F129939A85A}" dt="2022-05-11T15:20:02.694" v="11063" actId="1036"/>
          <ac:spMkLst>
            <pc:docMk/>
            <pc:sldMk cId="218659160" sldId="478"/>
            <ac:spMk id="3" creationId="{0D056028-08D5-F348-EE28-BA0FD27ECC3C}"/>
          </ac:spMkLst>
        </pc:spChg>
        <pc:spChg chg="add del mod">
          <ac:chgData name="Luke Rosa" userId="1d61d1c10e8030a1" providerId="LiveId" clId="{21EF5F8E-D46D-4882-A115-4F129939A85A}" dt="2022-05-11T15:15:16.284" v="10881" actId="21"/>
          <ac:spMkLst>
            <pc:docMk/>
            <pc:sldMk cId="218659160" sldId="478"/>
            <ac:spMk id="4" creationId="{1BFFC9F4-D797-8A0C-7AB9-2CD1EC593A9C}"/>
          </ac:spMkLst>
        </pc:spChg>
        <pc:spChg chg="add mod">
          <ac:chgData name="Luke Rosa" userId="1d61d1c10e8030a1" providerId="LiveId" clId="{21EF5F8E-D46D-4882-A115-4F129939A85A}" dt="2022-05-11T15:19:56.203" v="11051" actId="207"/>
          <ac:spMkLst>
            <pc:docMk/>
            <pc:sldMk cId="218659160" sldId="478"/>
            <ac:spMk id="7" creationId="{99E5081E-BCB2-7B26-BC6E-9ABF01745C1C}"/>
          </ac:spMkLst>
        </pc:spChg>
        <pc:picChg chg="add del mod modCrop">
          <ac:chgData name="Luke Rosa" userId="1d61d1c10e8030a1" providerId="LiveId" clId="{21EF5F8E-D46D-4882-A115-4F129939A85A}" dt="2022-05-11T15:12:55.391" v="10787" actId="478"/>
          <ac:picMkLst>
            <pc:docMk/>
            <pc:sldMk cId="218659160" sldId="478"/>
            <ac:picMk id="5" creationId="{7B419ED3-C8D5-5A7C-F958-491C2CCF641B}"/>
          </ac:picMkLst>
        </pc:picChg>
        <pc:picChg chg="add mod">
          <ac:chgData name="Luke Rosa" userId="1d61d1c10e8030a1" providerId="LiveId" clId="{21EF5F8E-D46D-4882-A115-4F129939A85A}" dt="2022-05-11T15:15:22.080" v="10884" actId="1076"/>
          <ac:picMkLst>
            <pc:docMk/>
            <pc:sldMk cId="218659160" sldId="478"/>
            <ac:picMk id="6" creationId="{1FF7CC83-5283-0A88-8FB0-CFBB252BD4A7}"/>
          </ac:picMkLst>
        </pc:picChg>
        <pc:picChg chg="add mod modCrop">
          <ac:chgData name="Luke Rosa" userId="1d61d1c10e8030a1" providerId="LiveId" clId="{21EF5F8E-D46D-4882-A115-4F129939A85A}" dt="2022-05-11T15:19:32.268" v="11025" actId="1076"/>
          <ac:picMkLst>
            <pc:docMk/>
            <pc:sldMk cId="218659160" sldId="478"/>
            <ac:picMk id="8" creationId="{D2FE7A8F-3BA6-E6AD-6BF4-8BC047E62DD0}"/>
          </ac:picMkLst>
        </pc:picChg>
      </pc:sldChg>
      <pc:sldChg chg="addSp delSp modSp new mod modNotesTx">
        <pc:chgData name="Luke Rosa" userId="1d61d1c10e8030a1" providerId="LiveId" clId="{21EF5F8E-D46D-4882-A115-4F129939A85A}" dt="2022-05-11T16:02:09.716" v="11618" actId="20577"/>
        <pc:sldMkLst>
          <pc:docMk/>
          <pc:sldMk cId="110312654" sldId="479"/>
        </pc:sldMkLst>
        <pc:spChg chg="add del mod">
          <ac:chgData name="Luke Rosa" userId="1d61d1c10e8030a1" providerId="LiveId" clId="{21EF5F8E-D46D-4882-A115-4F129939A85A}" dt="2022-05-11T15:40:25.341" v="11076" actId="21"/>
          <ac:spMkLst>
            <pc:docMk/>
            <pc:sldMk cId="110312654" sldId="479"/>
            <ac:spMk id="3" creationId="{37955F1B-DC6E-473F-C7BA-D227F23BD578}"/>
          </ac:spMkLst>
        </pc:spChg>
        <pc:spChg chg="add mod">
          <ac:chgData name="Luke Rosa" userId="1d61d1c10e8030a1" providerId="LiveId" clId="{21EF5F8E-D46D-4882-A115-4F129939A85A}" dt="2022-05-11T16:01:26.802" v="11589" actId="14100"/>
          <ac:spMkLst>
            <pc:docMk/>
            <pc:sldMk cId="110312654" sldId="479"/>
            <ac:spMk id="5" creationId="{DF099B8A-AE0F-3C05-35D5-4D9549F0BC28}"/>
          </ac:spMkLst>
        </pc:spChg>
        <pc:spChg chg="add mod">
          <ac:chgData name="Luke Rosa" userId="1d61d1c10e8030a1" providerId="LiveId" clId="{21EF5F8E-D46D-4882-A115-4F129939A85A}" dt="2022-05-11T16:02:09.716" v="11618" actId="20577"/>
          <ac:spMkLst>
            <pc:docMk/>
            <pc:sldMk cId="110312654" sldId="479"/>
            <ac:spMk id="6" creationId="{D323FCFD-2ACA-47D3-E7E2-06ED4CAD9023}"/>
          </ac:spMkLst>
        </pc:spChg>
        <pc:graphicFrameChg chg="add mod modGraphic">
          <ac:chgData name="Luke Rosa" userId="1d61d1c10e8030a1" providerId="LiveId" clId="{21EF5F8E-D46D-4882-A115-4F129939A85A}" dt="2022-05-11T16:01:23.765" v="11588" actId="1076"/>
          <ac:graphicFrameMkLst>
            <pc:docMk/>
            <pc:sldMk cId="110312654" sldId="479"/>
            <ac:graphicFrameMk id="2" creationId="{A87D916D-9040-02F5-1DBB-813A508671E5}"/>
          </ac:graphicFrameMkLst>
        </pc:graphicFrameChg>
        <pc:picChg chg="add mod">
          <ac:chgData name="Luke Rosa" userId="1d61d1c10e8030a1" providerId="LiveId" clId="{21EF5F8E-D46D-4882-A115-4F129939A85A}" dt="2022-05-11T15:40:28.403" v="11078" actId="1076"/>
          <ac:picMkLst>
            <pc:docMk/>
            <pc:sldMk cId="110312654" sldId="479"/>
            <ac:picMk id="4" creationId="{1B838FD1-7F8F-1BAD-0FE4-81B6A8D6A74B}"/>
          </ac:picMkLst>
        </pc:picChg>
      </pc:sldChg>
      <pc:sldChg chg="addSp delSp modSp new mod ord modNotesTx">
        <pc:chgData name="Luke Rosa" userId="1d61d1c10e8030a1" providerId="LiveId" clId="{21EF5F8E-D46D-4882-A115-4F129939A85A}" dt="2022-05-11T16:41:39.109" v="12487" actId="20577"/>
        <pc:sldMkLst>
          <pc:docMk/>
          <pc:sldMk cId="3101095349" sldId="480"/>
        </pc:sldMkLst>
        <pc:spChg chg="add del mod">
          <ac:chgData name="Luke Rosa" userId="1d61d1c10e8030a1" providerId="LiveId" clId="{21EF5F8E-D46D-4882-A115-4F129939A85A}" dt="2022-05-11T16:33:07.831" v="12249" actId="21"/>
          <ac:spMkLst>
            <pc:docMk/>
            <pc:sldMk cId="3101095349" sldId="480"/>
            <ac:spMk id="3" creationId="{070DF5B6-0B06-B7F0-872D-F609898ADFD0}"/>
          </ac:spMkLst>
        </pc:spChg>
        <pc:spChg chg="add del mod">
          <ac:chgData name="Luke Rosa" userId="1d61d1c10e8030a1" providerId="LiveId" clId="{21EF5F8E-D46D-4882-A115-4F129939A85A}" dt="2022-05-11T16:33:38.878" v="12254"/>
          <ac:spMkLst>
            <pc:docMk/>
            <pc:sldMk cId="3101095349" sldId="480"/>
            <ac:spMk id="5" creationId="{44DCF751-850C-6F2E-08B3-1665CD78C70E}"/>
          </ac:spMkLst>
        </pc:spChg>
        <pc:spChg chg="add mod">
          <ac:chgData name="Luke Rosa" userId="1d61d1c10e8030a1" providerId="LiveId" clId="{21EF5F8E-D46D-4882-A115-4F129939A85A}" dt="2022-05-11T16:40:45.376" v="12412" actId="1076"/>
          <ac:spMkLst>
            <pc:docMk/>
            <pc:sldMk cId="3101095349" sldId="480"/>
            <ac:spMk id="6" creationId="{3DAA4E98-65A8-CF53-B3A3-63A128ECE68B}"/>
          </ac:spMkLst>
        </pc:spChg>
        <pc:picChg chg="add mod">
          <ac:chgData name="Luke Rosa" userId="1d61d1c10e8030a1" providerId="LiveId" clId="{21EF5F8E-D46D-4882-A115-4F129939A85A}" dt="2022-05-11T16:32:46.291" v="12244" actId="14100"/>
          <ac:picMkLst>
            <pc:docMk/>
            <pc:sldMk cId="3101095349" sldId="480"/>
            <ac:picMk id="2" creationId="{ED385A95-DCE6-E955-840C-D3B413DC7F7F}"/>
          </ac:picMkLst>
        </pc:picChg>
        <pc:picChg chg="add mod">
          <ac:chgData name="Luke Rosa" userId="1d61d1c10e8030a1" providerId="LiveId" clId="{21EF5F8E-D46D-4882-A115-4F129939A85A}" dt="2022-05-11T16:33:13.990" v="12252" actId="1076"/>
          <ac:picMkLst>
            <pc:docMk/>
            <pc:sldMk cId="3101095349" sldId="480"/>
            <ac:picMk id="4" creationId="{EA21FF47-1AEE-7371-C2C4-8C50FB8038A2}"/>
          </ac:picMkLst>
        </pc:picChg>
      </pc:sldChg>
      <pc:sldChg chg="addSp delSp modSp new mod modNotesTx">
        <pc:chgData name="Luke Rosa" userId="1d61d1c10e8030a1" providerId="LiveId" clId="{21EF5F8E-D46D-4882-A115-4F129939A85A}" dt="2022-05-11T17:02:22.510" v="12825" actId="207"/>
        <pc:sldMkLst>
          <pc:docMk/>
          <pc:sldMk cId="668368909" sldId="481"/>
        </pc:sldMkLst>
        <pc:spChg chg="add mod">
          <ac:chgData name="Luke Rosa" userId="1d61d1c10e8030a1" providerId="LiveId" clId="{21EF5F8E-D46D-4882-A115-4F129939A85A}" dt="2022-05-11T16:48:04.159" v="12523" actId="1076"/>
          <ac:spMkLst>
            <pc:docMk/>
            <pc:sldMk cId="668368909" sldId="481"/>
            <ac:spMk id="3" creationId="{3E7CCCE1-AAE1-FB29-BD41-7276BC93D48D}"/>
          </ac:spMkLst>
        </pc:spChg>
        <pc:spChg chg="add del mod">
          <ac:chgData name="Luke Rosa" userId="1d61d1c10e8030a1" providerId="LiveId" clId="{21EF5F8E-D46D-4882-A115-4F129939A85A}" dt="2022-05-11T16:47:50.465" v="12518" actId="21"/>
          <ac:spMkLst>
            <pc:docMk/>
            <pc:sldMk cId="668368909" sldId="481"/>
            <ac:spMk id="4" creationId="{E73534D5-0041-F980-A2D2-F172C1C63E75}"/>
          </ac:spMkLst>
        </pc:spChg>
        <pc:spChg chg="add mod">
          <ac:chgData name="Luke Rosa" userId="1d61d1c10e8030a1" providerId="LiveId" clId="{21EF5F8E-D46D-4882-A115-4F129939A85A}" dt="2022-05-11T17:02:22.510" v="12825" actId="207"/>
          <ac:spMkLst>
            <pc:docMk/>
            <pc:sldMk cId="668368909" sldId="481"/>
            <ac:spMk id="6" creationId="{1425123C-9168-9904-C570-0175203FE763}"/>
          </ac:spMkLst>
        </pc:spChg>
        <pc:picChg chg="add mod modCrop">
          <ac:chgData name="Luke Rosa" userId="1d61d1c10e8030a1" providerId="LiveId" clId="{21EF5F8E-D46D-4882-A115-4F129939A85A}" dt="2022-05-11T16:48:12.084" v="12525" actId="1076"/>
          <ac:picMkLst>
            <pc:docMk/>
            <pc:sldMk cId="668368909" sldId="481"/>
            <ac:picMk id="5" creationId="{816177CF-795A-8C6A-DC5E-B7F20980CD1A}"/>
          </ac:picMkLst>
        </pc:picChg>
      </pc:sldChg>
      <pc:sldChg chg="addSp delSp modSp new mod modNotesTx">
        <pc:chgData name="Luke Rosa" userId="1d61d1c10e8030a1" providerId="LiveId" clId="{21EF5F8E-D46D-4882-A115-4F129939A85A}" dt="2022-05-11T17:38:21.079" v="13427" actId="1076"/>
        <pc:sldMkLst>
          <pc:docMk/>
          <pc:sldMk cId="3647361923" sldId="482"/>
        </pc:sldMkLst>
        <pc:spChg chg="add del mod">
          <ac:chgData name="Luke Rosa" userId="1d61d1c10e8030a1" providerId="LiveId" clId="{21EF5F8E-D46D-4882-A115-4F129939A85A}" dt="2022-05-11T17:26:37.290" v="13199" actId="21"/>
          <ac:spMkLst>
            <pc:docMk/>
            <pc:sldMk cId="3647361923" sldId="482"/>
            <ac:spMk id="3" creationId="{1711E513-FE10-9050-A14B-A1577F78D31F}"/>
          </ac:spMkLst>
        </pc:spChg>
        <pc:spChg chg="add del mod">
          <ac:chgData name="Luke Rosa" userId="1d61d1c10e8030a1" providerId="LiveId" clId="{21EF5F8E-D46D-4882-A115-4F129939A85A}" dt="2022-05-11T17:26:54.197" v="13207" actId="21"/>
          <ac:spMkLst>
            <pc:docMk/>
            <pc:sldMk cId="3647361923" sldId="482"/>
            <ac:spMk id="4" creationId="{FDD26244-BC90-8CD1-8E1C-B36D84947D05}"/>
          </ac:spMkLst>
        </pc:spChg>
        <pc:spChg chg="add mod">
          <ac:chgData name="Luke Rosa" userId="1d61d1c10e8030a1" providerId="LiveId" clId="{21EF5F8E-D46D-4882-A115-4F129939A85A}" dt="2022-05-11T17:38:21.079" v="13427" actId="1076"/>
          <ac:spMkLst>
            <pc:docMk/>
            <pc:sldMk cId="3647361923" sldId="482"/>
            <ac:spMk id="6" creationId="{9C6CEFEB-E8E7-E406-AD9C-649A03DB3F68}"/>
          </ac:spMkLst>
        </pc:spChg>
        <pc:picChg chg="add mod">
          <ac:chgData name="Luke Rosa" userId="1d61d1c10e8030a1" providerId="LiveId" clId="{21EF5F8E-D46D-4882-A115-4F129939A85A}" dt="2022-05-11T17:25:18.222" v="13193" actId="1076"/>
          <ac:picMkLst>
            <pc:docMk/>
            <pc:sldMk cId="3647361923" sldId="482"/>
            <ac:picMk id="2" creationId="{4B2C541C-53C3-9C41-AC40-4826D63376F0}"/>
          </ac:picMkLst>
        </pc:picChg>
        <pc:picChg chg="add mod">
          <ac:chgData name="Luke Rosa" userId="1d61d1c10e8030a1" providerId="LiveId" clId="{21EF5F8E-D46D-4882-A115-4F129939A85A}" dt="2022-05-11T17:26:58.730" v="13209" actId="1076"/>
          <ac:picMkLst>
            <pc:docMk/>
            <pc:sldMk cId="3647361923" sldId="482"/>
            <ac:picMk id="5" creationId="{4BBC0C1E-A8B8-14A5-C31F-553155435629}"/>
          </ac:picMkLst>
        </pc:picChg>
      </pc:sldChg>
      <pc:sldChg chg="addSp modSp new mod modAnim modNotesTx">
        <pc:chgData name="Luke Rosa" userId="1d61d1c10e8030a1" providerId="LiveId" clId="{21EF5F8E-D46D-4882-A115-4F129939A85A}" dt="2022-05-11T17:54:14.424" v="13864" actId="20577"/>
        <pc:sldMkLst>
          <pc:docMk/>
          <pc:sldMk cId="2218745274" sldId="483"/>
        </pc:sldMkLst>
        <pc:spChg chg="add mod">
          <ac:chgData name="Luke Rosa" userId="1d61d1c10e8030a1" providerId="LiveId" clId="{21EF5F8E-D46D-4882-A115-4F129939A85A}" dt="2022-05-11T17:49:57.905" v="13463" actId="1076"/>
          <ac:spMkLst>
            <pc:docMk/>
            <pc:sldMk cId="2218745274" sldId="483"/>
            <ac:spMk id="2" creationId="{AA0C1389-9C14-DBDD-DCC7-2D594F7DD70C}"/>
          </ac:spMkLst>
        </pc:spChg>
        <pc:spChg chg="add mod">
          <ac:chgData name="Luke Rosa" userId="1d61d1c10e8030a1" providerId="LiveId" clId="{21EF5F8E-D46D-4882-A115-4F129939A85A}" dt="2022-05-11T17:54:03.858" v="13837" actId="20577"/>
          <ac:spMkLst>
            <pc:docMk/>
            <pc:sldMk cId="2218745274" sldId="483"/>
            <ac:spMk id="4" creationId="{BA9556DD-AF86-C793-B3A2-84EDAE32ECE8}"/>
          </ac:spMkLst>
        </pc:spChg>
        <pc:picChg chg="add mod">
          <ac:chgData name="Luke Rosa" userId="1d61d1c10e8030a1" providerId="LiveId" clId="{21EF5F8E-D46D-4882-A115-4F129939A85A}" dt="2022-05-11T17:49:57.905" v="13463" actId="1076"/>
          <ac:picMkLst>
            <pc:docMk/>
            <pc:sldMk cId="2218745274" sldId="483"/>
            <ac:picMk id="3" creationId="{409FE69A-2146-44EB-2E77-FCBC4902BBC2}"/>
          </ac:picMkLst>
        </pc:picChg>
      </pc:sldChg>
      <pc:sldChg chg="addSp modSp new mod modNotesTx">
        <pc:chgData name="Luke Rosa" userId="1d61d1c10e8030a1" providerId="LiveId" clId="{21EF5F8E-D46D-4882-A115-4F129939A85A}" dt="2022-05-11T17:58:12.751" v="14069" actId="255"/>
        <pc:sldMkLst>
          <pc:docMk/>
          <pc:sldMk cId="800940528" sldId="484"/>
        </pc:sldMkLst>
        <pc:spChg chg="add mod">
          <ac:chgData name="Luke Rosa" userId="1d61d1c10e8030a1" providerId="LiveId" clId="{21EF5F8E-D46D-4882-A115-4F129939A85A}" dt="2022-05-11T17:58:12.751" v="14069" actId="255"/>
          <ac:spMkLst>
            <pc:docMk/>
            <pc:sldMk cId="800940528" sldId="484"/>
            <ac:spMk id="3" creationId="{765099B3-C048-AAEE-5883-54F9634D3997}"/>
          </ac:spMkLst>
        </pc:spChg>
        <pc:picChg chg="add mod">
          <ac:chgData name="Luke Rosa" userId="1d61d1c10e8030a1" providerId="LiveId" clId="{21EF5F8E-D46D-4882-A115-4F129939A85A}" dt="2022-05-11T17:54:53.361" v="13867" actId="1076"/>
          <ac:picMkLst>
            <pc:docMk/>
            <pc:sldMk cId="800940528" sldId="484"/>
            <ac:picMk id="2" creationId="{AC0FC2B8-4BBD-665D-F6FD-28C8D406B63E}"/>
          </ac:picMkLst>
        </pc:picChg>
        <pc:picChg chg="add mod">
          <ac:chgData name="Luke Rosa" userId="1d61d1c10e8030a1" providerId="LiveId" clId="{21EF5F8E-D46D-4882-A115-4F129939A85A}" dt="2022-05-11T17:54:55.171" v="13868" actId="1076"/>
          <ac:picMkLst>
            <pc:docMk/>
            <pc:sldMk cId="800940528" sldId="484"/>
            <ac:picMk id="4" creationId="{2BD0558C-10A2-EF3B-6E30-28CA849671CE}"/>
          </ac:picMkLst>
        </pc:picChg>
      </pc:sldChg>
      <pc:sldChg chg="addSp delSp modSp new mod modAnim modNotesTx">
        <pc:chgData name="Luke Rosa" userId="1d61d1c10e8030a1" providerId="LiveId" clId="{21EF5F8E-D46D-4882-A115-4F129939A85A}" dt="2022-05-11T18:10:30.293" v="14926" actId="20577"/>
        <pc:sldMkLst>
          <pc:docMk/>
          <pc:sldMk cId="2934434789" sldId="485"/>
        </pc:sldMkLst>
        <pc:spChg chg="add del mod">
          <ac:chgData name="Luke Rosa" userId="1d61d1c10e8030a1" providerId="LiveId" clId="{21EF5F8E-D46D-4882-A115-4F129939A85A}" dt="2022-05-11T18:06:56.340" v="14509" actId="21"/>
          <ac:spMkLst>
            <pc:docMk/>
            <pc:sldMk cId="2934434789" sldId="485"/>
            <ac:spMk id="4" creationId="{EE250413-8559-886B-3B7C-914A4D6D99C3}"/>
          </ac:spMkLst>
        </pc:spChg>
        <pc:spChg chg="add mod">
          <ac:chgData name="Luke Rosa" userId="1d61d1c10e8030a1" providerId="LiveId" clId="{21EF5F8E-D46D-4882-A115-4F129939A85A}" dt="2022-05-11T18:09:55.816" v="14802" actId="20577"/>
          <ac:spMkLst>
            <pc:docMk/>
            <pc:sldMk cId="2934434789" sldId="485"/>
            <ac:spMk id="6" creationId="{6E07A476-A616-770B-8E57-2612055368DA}"/>
          </ac:spMkLst>
        </pc:spChg>
        <pc:spChg chg="add mod">
          <ac:chgData name="Luke Rosa" userId="1d61d1c10e8030a1" providerId="LiveId" clId="{21EF5F8E-D46D-4882-A115-4F129939A85A}" dt="2022-05-11T18:07:58.873" v="14566" actId="1076"/>
          <ac:spMkLst>
            <pc:docMk/>
            <pc:sldMk cId="2934434789" sldId="485"/>
            <ac:spMk id="7" creationId="{F67732D1-1B44-C6D5-1D8C-09C50FEDCCEF}"/>
          </ac:spMkLst>
        </pc:spChg>
        <pc:spChg chg="add del">
          <ac:chgData name="Luke Rosa" userId="1d61d1c10e8030a1" providerId="LiveId" clId="{21EF5F8E-D46D-4882-A115-4F129939A85A}" dt="2022-05-11T18:08:12.964" v="14568" actId="478"/>
          <ac:spMkLst>
            <pc:docMk/>
            <pc:sldMk cId="2934434789" sldId="485"/>
            <ac:spMk id="8" creationId="{1FBDC615-FDC5-5BA4-935A-4A189807EBDC}"/>
          </ac:spMkLst>
        </pc:spChg>
        <pc:spChg chg="add mod">
          <ac:chgData name="Luke Rosa" userId="1d61d1c10e8030a1" providerId="LiveId" clId="{21EF5F8E-D46D-4882-A115-4F129939A85A}" dt="2022-05-11T18:08:24.995" v="14571" actId="1076"/>
          <ac:spMkLst>
            <pc:docMk/>
            <pc:sldMk cId="2934434789" sldId="485"/>
            <ac:spMk id="9" creationId="{4BEB2075-DCEE-76C8-2C72-88C946B6B1A8}"/>
          </ac:spMkLst>
        </pc:spChg>
        <pc:spChg chg="add mod">
          <ac:chgData name="Luke Rosa" userId="1d61d1c10e8030a1" providerId="LiveId" clId="{21EF5F8E-D46D-4882-A115-4F129939A85A}" dt="2022-05-11T18:08:32.585" v="14576" actId="14100"/>
          <ac:spMkLst>
            <pc:docMk/>
            <pc:sldMk cId="2934434789" sldId="485"/>
            <ac:spMk id="10" creationId="{524EEC53-7391-404E-9A0D-B32F7DD3AAD9}"/>
          </ac:spMkLst>
        </pc:spChg>
        <pc:picChg chg="add mod">
          <ac:chgData name="Luke Rosa" userId="1d61d1c10e8030a1" providerId="LiveId" clId="{21EF5F8E-D46D-4882-A115-4F129939A85A}" dt="2022-05-11T18:06:04.833" v="14487" actId="208"/>
          <ac:picMkLst>
            <pc:docMk/>
            <pc:sldMk cId="2934434789" sldId="485"/>
            <ac:picMk id="2" creationId="{A9A17565-878F-0632-495B-2E153695C825}"/>
          </ac:picMkLst>
        </pc:picChg>
        <pc:picChg chg="add mod">
          <ac:chgData name="Luke Rosa" userId="1d61d1c10e8030a1" providerId="LiveId" clId="{21EF5F8E-D46D-4882-A115-4F129939A85A}" dt="2022-05-11T18:06:14.756" v="14496" actId="1076"/>
          <ac:picMkLst>
            <pc:docMk/>
            <pc:sldMk cId="2934434789" sldId="485"/>
            <ac:picMk id="3" creationId="{C2279350-07AD-C2E0-4808-875AE3313DBF}"/>
          </ac:picMkLst>
        </pc:picChg>
        <pc:picChg chg="add mod">
          <ac:chgData name="Luke Rosa" userId="1d61d1c10e8030a1" providerId="LiveId" clId="{21EF5F8E-D46D-4882-A115-4F129939A85A}" dt="2022-05-11T18:07:02.030" v="14512" actId="14100"/>
          <ac:picMkLst>
            <pc:docMk/>
            <pc:sldMk cId="2934434789" sldId="485"/>
            <ac:picMk id="5" creationId="{3A71DF09-1973-053E-307F-5087A26892AF}"/>
          </ac:picMkLst>
        </pc:picChg>
      </pc:sldChg>
      <pc:sldChg chg="addSp modSp new mod modNotesTx">
        <pc:chgData name="Luke Rosa" userId="1d61d1c10e8030a1" providerId="LiveId" clId="{21EF5F8E-D46D-4882-A115-4F129939A85A}" dt="2022-05-11T18:00:40.763" v="14421" actId="20577"/>
        <pc:sldMkLst>
          <pc:docMk/>
          <pc:sldMk cId="3919469271" sldId="486"/>
        </pc:sldMkLst>
        <pc:spChg chg="add mod">
          <ac:chgData name="Luke Rosa" userId="1d61d1c10e8030a1" providerId="LiveId" clId="{21EF5F8E-D46D-4882-A115-4F129939A85A}" dt="2022-05-11T18:00:40.763" v="14421" actId="20577"/>
          <ac:spMkLst>
            <pc:docMk/>
            <pc:sldMk cId="3919469271" sldId="486"/>
            <ac:spMk id="5" creationId="{D2F6404B-FEFE-2D0B-B5CD-D60544A2F4B2}"/>
          </ac:spMkLst>
        </pc:spChg>
        <pc:picChg chg="add mod">
          <ac:chgData name="Luke Rosa" userId="1d61d1c10e8030a1" providerId="LiveId" clId="{21EF5F8E-D46D-4882-A115-4F129939A85A}" dt="2022-05-11T17:57:59.405" v="14065" actId="1036"/>
          <ac:picMkLst>
            <pc:docMk/>
            <pc:sldMk cId="3919469271" sldId="486"/>
            <ac:picMk id="2" creationId="{9C3427B4-9B2D-137A-2ED8-BC3CFFB16CF4}"/>
          </ac:picMkLst>
        </pc:picChg>
        <pc:picChg chg="add mod">
          <ac:chgData name="Luke Rosa" userId="1d61d1c10e8030a1" providerId="LiveId" clId="{21EF5F8E-D46D-4882-A115-4F129939A85A}" dt="2022-05-11T17:58:01.774" v="14066" actId="1076"/>
          <ac:picMkLst>
            <pc:docMk/>
            <pc:sldMk cId="3919469271" sldId="486"/>
            <ac:picMk id="3" creationId="{D87300A5-5C6F-047A-31C9-78D2A2C894FF}"/>
          </ac:picMkLst>
        </pc:picChg>
      </pc:sldChg>
      <pc:sldChg chg="addSp delSp modSp new mod modNotesTx">
        <pc:chgData name="Luke Rosa" userId="1d61d1c10e8030a1" providerId="LiveId" clId="{21EF5F8E-D46D-4882-A115-4F129939A85A}" dt="2022-05-11T18:03:27.425" v="14476" actId="14100"/>
        <pc:sldMkLst>
          <pc:docMk/>
          <pc:sldMk cId="3504693829" sldId="487"/>
        </pc:sldMkLst>
        <pc:spChg chg="add mod">
          <ac:chgData name="Luke Rosa" userId="1d61d1c10e8030a1" providerId="LiveId" clId="{21EF5F8E-D46D-4882-A115-4F129939A85A}" dt="2022-05-11T18:03:23.556" v="14475" actId="1076"/>
          <ac:spMkLst>
            <pc:docMk/>
            <pc:sldMk cId="3504693829" sldId="487"/>
            <ac:spMk id="4" creationId="{5690DA5A-CC43-4B9E-6DB1-77FD91A357F7}"/>
          </ac:spMkLst>
        </pc:spChg>
        <pc:spChg chg="add del mod">
          <ac:chgData name="Luke Rosa" userId="1d61d1c10e8030a1" providerId="LiveId" clId="{21EF5F8E-D46D-4882-A115-4F129939A85A}" dt="2022-05-11T18:02:53.709" v="14464" actId="21"/>
          <ac:spMkLst>
            <pc:docMk/>
            <pc:sldMk cId="3504693829" sldId="487"/>
            <ac:spMk id="5" creationId="{97291B45-6BFD-CF77-A703-388511955E96}"/>
          </ac:spMkLst>
        </pc:spChg>
        <pc:picChg chg="add del mod ord modCrop">
          <ac:chgData name="Luke Rosa" userId="1d61d1c10e8030a1" providerId="LiveId" clId="{21EF5F8E-D46D-4882-A115-4F129939A85A}" dt="2022-05-11T18:03:03.856" v="14468" actId="21"/>
          <ac:picMkLst>
            <pc:docMk/>
            <pc:sldMk cId="3504693829" sldId="487"/>
            <ac:picMk id="2" creationId="{65E1D8EF-EA30-8CEC-59CC-AA20F24BDDB6}"/>
          </ac:picMkLst>
        </pc:picChg>
        <pc:picChg chg="add del mod">
          <ac:chgData name="Luke Rosa" userId="1d61d1c10e8030a1" providerId="LiveId" clId="{21EF5F8E-D46D-4882-A115-4F129939A85A}" dt="2022-05-11T18:01:46.365" v="14427" actId="478"/>
          <ac:picMkLst>
            <pc:docMk/>
            <pc:sldMk cId="3504693829" sldId="487"/>
            <ac:picMk id="3" creationId="{C6EA1296-29E5-8074-489D-A18E08B0529D}"/>
          </ac:picMkLst>
        </pc:picChg>
        <pc:picChg chg="add mod">
          <ac:chgData name="Luke Rosa" userId="1d61d1c10e8030a1" providerId="LiveId" clId="{21EF5F8E-D46D-4882-A115-4F129939A85A}" dt="2022-05-11T18:03:15.941" v="14473" actId="1076"/>
          <ac:picMkLst>
            <pc:docMk/>
            <pc:sldMk cId="3504693829" sldId="487"/>
            <ac:picMk id="6" creationId="{071ACC1A-4C12-B4F0-B584-167483C00C77}"/>
          </ac:picMkLst>
        </pc:picChg>
        <pc:picChg chg="add mod ord">
          <ac:chgData name="Luke Rosa" userId="1d61d1c10e8030a1" providerId="LiveId" clId="{21EF5F8E-D46D-4882-A115-4F129939A85A}" dt="2022-05-11T18:03:27.425" v="14476" actId="14100"/>
          <ac:picMkLst>
            <pc:docMk/>
            <pc:sldMk cId="3504693829" sldId="487"/>
            <ac:picMk id="7" creationId="{F6C9D526-A1F6-7F89-6402-FB77C4661A39}"/>
          </ac:picMkLst>
        </pc:picChg>
      </pc:sldChg>
      <pc:sldChg chg="addSp delSp modSp new mod modNotesTx">
        <pc:chgData name="Luke Rosa" userId="1d61d1c10e8030a1" providerId="LiveId" clId="{21EF5F8E-D46D-4882-A115-4F129939A85A}" dt="2022-05-11T18:32:42.416" v="15289" actId="20577"/>
        <pc:sldMkLst>
          <pc:docMk/>
          <pc:sldMk cId="2668416553" sldId="488"/>
        </pc:sldMkLst>
        <pc:spChg chg="add mod">
          <ac:chgData name="Luke Rosa" userId="1d61d1c10e8030a1" providerId="LiveId" clId="{21EF5F8E-D46D-4882-A115-4F129939A85A}" dt="2022-05-11T18:31:27.427" v="15194" actId="948"/>
          <ac:spMkLst>
            <pc:docMk/>
            <pc:sldMk cId="2668416553" sldId="488"/>
            <ac:spMk id="4" creationId="{D54F5674-7493-1918-D129-58274F7C4329}"/>
          </ac:spMkLst>
        </pc:spChg>
        <pc:spChg chg="add del mod">
          <ac:chgData name="Luke Rosa" userId="1d61d1c10e8030a1" providerId="LiveId" clId="{21EF5F8E-D46D-4882-A115-4F129939A85A}" dt="2022-05-11T18:25:37.577" v="15090" actId="21"/>
          <ac:spMkLst>
            <pc:docMk/>
            <pc:sldMk cId="2668416553" sldId="488"/>
            <ac:spMk id="5" creationId="{BE6C0A9F-91EB-174B-660E-0ADD5F055F04}"/>
          </ac:spMkLst>
        </pc:spChg>
        <pc:picChg chg="add del mod">
          <ac:chgData name="Luke Rosa" userId="1d61d1c10e8030a1" providerId="LiveId" clId="{21EF5F8E-D46D-4882-A115-4F129939A85A}" dt="2022-05-11T18:24:16.654" v="15014" actId="21"/>
          <ac:picMkLst>
            <pc:docMk/>
            <pc:sldMk cId="2668416553" sldId="488"/>
            <ac:picMk id="2" creationId="{78E3D4C0-4048-03E4-844B-68A7248F1B36}"/>
          </ac:picMkLst>
        </pc:picChg>
        <pc:picChg chg="add mod">
          <ac:chgData name="Luke Rosa" userId="1d61d1c10e8030a1" providerId="LiveId" clId="{21EF5F8E-D46D-4882-A115-4F129939A85A}" dt="2022-05-11T18:31:30.223" v="15199" actId="1038"/>
          <ac:picMkLst>
            <pc:docMk/>
            <pc:sldMk cId="2668416553" sldId="488"/>
            <ac:picMk id="3" creationId="{BF31F0F4-C3D0-5460-A9E6-0E1D226D981E}"/>
          </ac:picMkLst>
        </pc:picChg>
        <pc:picChg chg="add mod">
          <ac:chgData name="Luke Rosa" userId="1d61d1c10e8030a1" providerId="LiveId" clId="{21EF5F8E-D46D-4882-A115-4F129939A85A}" dt="2022-05-11T18:25:44.113" v="15094" actId="14100"/>
          <ac:picMkLst>
            <pc:docMk/>
            <pc:sldMk cId="2668416553" sldId="488"/>
            <ac:picMk id="6" creationId="{560ED8B5-F525-3BD2-0E4E-8A527F19AAEB}"/>
          </ac:picMkLst>
        </pc:picChg>
      </pc:sldChg>
      <pc:sldChg chg="addSp delSp modSp new mod modNotesTx">
        <pc:chgData name="Luke Rosa" userId="1d61d1c10e8030a1" providerId="LiveId" clId="{21EF5F8E-D46D-4882-A115-4F129939A85A}" dt="2022-05-11T19:18:58.641" v="15796" actId="20577"/>
        <pc:sldMkLst>
          <pc:docMk/>
          <pc:sldMk cId="545426590" sldId="489"/>
        </pc:sldMkLst>
        <pc:spChg chg="add del mod">
          <ac:chgData name="Luke Rosa" userId="1d61d1c10e8030a1" providerId="LiveId" clId="{21EF5F8E-D46D-4882-A115-4F129939A85A}" dt="2022-05-11T19:14:26.389" v="15551" actId="21"/>
          <ac:spMkLst>
            <pc:docMk/>
            <pc:sldMk cId="545426590" sldId="489"/>
            <ac:spMk id="2" creationId="{6C6E7E10-5C5B-AFCB-B340-24F4D73F1B93}"/>
          </ac:spMkLst>
        </pc:spChg>
        <pc:spChg chg="add del mod">
          <ac:chgData name="Luke Rosa" userId="1d61d1c10e8030a1" providerId="LiveId" clId="{21EF5F8E-D46D-4882-A115-4F129939A85A}" dt="2022-05-11T19:17:28.326" v="15612" actId="21"/>
          <ac:spMkLst>
            <pc:docMk/>
            <pc:sldMk cId="545426590" sldId="489"/>
            <ac:spMk id="25" creationId="{4849C21F-5AC5-5941-FDAA-B34506B4714F}"/>
          </ac:spMkLst>
        </pc:spChg>
        <pc:spChg chg="add mod">
          <ac:chgData name="Luke Rosa" userId="1d61d1c10e8030a1" providerId="LiveId" clId="{21EF5F8E-D46D-4882-A115-4F129939A85A}" dt="2022-05-11T19:18:17.621" v="15703" actId="1076"/>
          <ac:spMkLst>
            <pc:docMk/>
            <pc:sldMk cId="545426590" sldId="489"/>
            <ac:spMk id="27" creationId="{470D1B95-5BD8-3871-611D-D18D7617373C}"/>
          </ac:spMkLst>
        </pc:spChg>
        <pc:grpChg chg="add mod">
          <ac:chgData name="Luke Rosa" userId="1d61d1c10e8030a1" providerId="LiveId" clId="{21EF5F8E-D46D-4882-A115-4F129939A85A}" dt="2022-05-11T19:15:42.111" v="15569" actId="164"/>
          <ac:grpSpMkLst>
            <pc:docMk/>
            <pc:sldMk cId="545426590" sldId="489"/>
            <ac:grpSpMk id="4" creationId="{073E3ADC-FEDB-E9D7-3B0F-5B9BA4B72DD6}"/>
          </ac:grpSpMkLst>
        </pc:grpChg>
        <pc:grpChg chg="add del mod">
          <ac:chgData name="Luke Rosa" userId="1d61d1c10e8030a1" providerId="LiveId" clId="{21EF5F8E-D46D-4882-A115-4F129939A85A}" dt="2022-05-11T19:16:03.988" v="15574" actId="21"/>
          <ac:grpSpMkLst>
            <pc:docMk/>
            <pc:sldMk cId="545426590" sldId="489"/>
            <ac:grpSpMk id="8" creationId="{424C8E7D-9DDA-A4A1-6B44-B1F0049ADC84}"/>
          </ac:grpSpMkLst>
        </pc:grpChg>
        <pc:grpChg chg="add del mod">
          <ac:chgData name="Luke Rosa" userId="1d61d1c10e8030a1" providerId="LiveId" clId="{21EF5F8E-D46D-4882-A115-4F129939A85A}" dt="2022-05-11T19:16:54.026" v="15593" actId="21"/>
          <ac:grpSpMkLst>
            <pc:docMk/>
            <pc:sldMk cId="545426590" sldId="489"/>
            <ac:grpSpMk id="10" creationId="{75BE2280-FBBC-E32E-F7C9-AEFAEC2CAD7C}"/>
          </ac:grpSpMkLst>
        </pc:grpChg>
        <pc:grpChg chg="add del mod">
          <ac:chgData name="Luke Rosa" userId="1d61d1c10e8030a1" providerId="LiveId" clId="{21EF5F8E-D46D-4882-A115-4F129939A85A}" dt="2022-05-11T19:16:22.139" v="15580"/>
          <ac:grpSpMkLst>
            <pc:docMk/>
            <pc:sldMk cId="545426590" sldId="489"/>
            <ac:grpSpMk id="11" creationId="{F06081D0-3E82-F845-2226-8E296515331E}"/>
          </ac:grpSpMkLst>
        </pc:grpChg>
        <pc:grpChg chg="add del mod">
          <ac:chgData name="Luke Rosa" userId="1d61d1c10e8030a1" providerId="LiveId" clId="{21EF5F8E-D46D-4882-A115-4F129939A85A}" dt="2022-05-11T19:16:26.485" v="15582" actId="165"/>
          <ac:grpSpMkLst>
            <pc:docMk/>
            <pc:sldMk cId="545426590" sldId="489"/>
            <ac:grpSpMk id="16" creationId="{68C43AA0-1238-6F8E-8E5E-AA0A2AB03A3D}"/>
          </ac:grpSpMkLst>
        </pc:grpChg>
        <pc:picChg chg="add del mod modCrop">
          <ac:chgData name="Luke Rosa" userId="1d61d1c10e8030a1" providerId="LiveId" clId="{21EF5F8E-D46D-4882-A115-4F129939A85A}" dt="2022-05-11T19:17:14.373" v="15602" actId="478"/>
          <ac:picMkLst>
            <pc:docMk/>
            <pc:sldMk cId="545426590" sldId="489"/>
            <ac:picMk id="3" creationId="{BF0FE949-3EE6-E04E-E6AF-9797377AB84E}"/>
          </ac:picMkLst>
        </pc:picChg>
        <pc:picChg chg="add mod">
          <ac:chgData name="Luke Rosa" userId="1d61d1c10e8030a1" providerId="LiveId" clId="{21EF5F8E-D46D-4882-A115-4F129939A85A}" dt="2022-05-11T19:16:01.299" v="15573" actId="164"/>
          <ac:picMkLst>
            <pc:docMk/>
            <pc:sldMk cId="545426590" sldId="489"/>
            <ac:picMk id="5" creationId="{378E9846-8256-C621-C57D-1A00A4502DDE}"/>
          </ac:picMkLst>
        </pc:picChg>
        <pc:picChg chg="add mod">
          <ac:chgData name="Luke Rosa" userId="1d61d1c10e8030a1" providerId="LiveId" clId="{21EF5F8E-D46D-4882-A115-4F129939A85A}" dt="2022-05-11T19:16:01.299" v="15573" actId="164"/>
          <ac:picMkLst>
            <pc:docMk/>
            <pc:sldMk cId="545426590" sldId="489"/>
            <ac:picMk id="6" creationId="{93586703-96FD-DE65-DBEC-953AA64322E1}"/>
          </ac:picMkLst>
        </pc:picChg>
        <pc:picChg chg="add mod">
          <ac:chgData name="Luke Rosa" userId="1d61d1c10e8030a1" providerId="LiveId" clId="{21EF5F8E-D46D-4882-A115-4F129939A85A}" dt="2022-05-11T19:16:01.299" v="15573" actId="164"/>
          <ac:picMkLst>
            <pc:docMk/>
            <pc:sldMk cId="545426590" sldId="489"/>
            <ac:picMk id="7" creationId="{029212DE-41E4-F114-8426-14372B50B1E1}"/>
          </ac:picMkLst>
        </pc:picChg>
        <pc:picChg chg="add mod modCrop">
          <ac:chgData name="Luke Rosa" userId="1d61d1c10e8030a1" providerId="LiveId" clId="{21EF5F8E-D46D-4882-A115-4F129939A85A}" dt="2022-05-11T19:16:53.197" v="15592" actId="164"/>
          <ac:picMkLst>
            <pc:docMk/>
            <pc:sldMk cId="545426590" sldId="489"/>
            <ac:picMk id="9" creationId="{C90E057A-67AA-C13F-E48F-46DDF800BD3F}"/>
          </ac:picMkLst>
        </pc:picChg>
        <pc:picChg chg="mod">
          <ac:chgData name="Luke Rosa" userId="1d61d1c10e8030a1" providerId="LiveId" clId="{21EF5F8E-D46D-4882-A115-4F129939A85A}" dt="2022-05-11T19:16:18.099" v="15579"/>
          <ac:picMkLst>
            <pc:docMk/>
            <pc:sldMk cId="545426590" sldId="489"/>
            <ac:picMk id="12" creationId="{4A119A9B-47A0-C678-5014-BFE4D342E621}"/>
          </ac:picMkLst>
        </pc:picChg>
        <pc:picChg chg="mod">
          <ac:chgData name="Luke Rosa" userId="1d61d1c10e8030a1" providerId="LiveId" clId="{21EF5F8E-D46D-4882-A115-4F129939A85A}" dt="2022-05-11T19:16:18.099" v="15579"/>
          <ac:picMkLst>
            <pc:docMk/>
            <pc:sldMk cId="545426590" sldId="489"/>
            <ac:picMk id="13" creationId="{0F759A3D-93DA-F67B-ED91-890382890809}"/>
          </ac:picMkLst>
        </pc:picChg>
        <pc:picChg chg="mod">
          <ac:chgData name="Luke Rosa" userId="1d61d1c10e8030a1" providerId="LiveId" clId="{21EF5F8E-D46D-4882-A115-4F129939A85A}" dt="2022-05-11T19:16:18.099" v="15579"/>
          <ac:picMkLst>
            <pc:docMk/>
            <pc:sldMk cId="545426590" sldId="489"/>
            <ac:picMk id="14" creationId="{D8192313-090C-3BA3-3875-50A677511561}"/>
          </ac:picMkLst>
        </pc:picChg>
        <pc:picChg chg="mod">
          <ac:chgData name="Luke Rosa" userId="1d61d1c10e8030a1" providerId="LiveId" clId="{21EF5F8E-D46D-4882-A115-4F129939A85A}" dt="2022-05-11T19:16:18.099" v="15579"/>
          <ac:picMkLst>
            <pc:docMk/>
            <pc:sldMk cId="545426590" sldId="489"/>
            <ac:picMk id="15" creationId="{ECF448A8-EEF4-A79D-33A4-09A237AD4CC1}"/>
          </ac:picMkLst>
        </pc:picChg>
        <pc:picChg chg="del mod topLvl">
          <ac:chgData name="Luke Rosa" userId="1d61d1c10e8030a1" providerId="LiveId" clId="{21EF5F8E-D46D-4882-A115-4F129939A85A}" dt="2022-05-11T19:16:28.425" v="15584" actId="478"/>
          <ac:picMkLst>
            <pc:docMk/>
            <pc:sldMk cId="545426590" sldId="489"/>
            <ac:picMk id="17" creationId="{80BCCDF6-2CD2-8C89-27BB-D3982F49BFB6}"/>
          </ac:picMkLst>
        </pc:picChg>
        <pc:picChg chg="del mod topLvl">
          <ac:chgData name="Luke Rosa" userId="1d61d1c10e8030a1" providerId="LiveId" clId="{21EF5F8E-D46D-4882-A115-4F129939A85A}" dt="2022-05-11T19:16:28.008" v="15583" actId="478"/>
          <ac:picMkLst>
            <pc:docMk/>
            <pc:sldMk cId="545426590" sldId="489"/>
            <ac:picMk id="18" creationId="{55F719D0-7863-3BA9-907C-1B5E92463019}"/>
          </ac:picMkLst>
        </pc:picChg>
        <pc:picChg chg="mod topLvl">
          <ac:chgData name="Luke Rosa" userId="1d61d1c10e8030a1" providerId="LiveId" clId="{21EF5F8E-D46D-4882-A115-4F129939A85A}" dt="2022-05-11T19:16:53.197" v="15592" actId="164"/>
          <ac:picMkLst>
            <pc:docMk/>
            <pc:sldMk cId="545426590" sldId="489"/>
            <ac:picMk id="19" creationId="{482E8789-1FFE-8FF0-A798-2F5A7E388502}"/>
          </ac:picMkLst>
        </pc:picChg>
        <pc:picChg chg="del mod topLvl">
          <ac:chgData name="Luke Rosa" userId="1d61d1c10e8030a1" providerId="LiveId" clId="{21EF5F8E-D46D-4882-A115-4F129939A85A}" dt="2022-05-11T19:16:28.925" v="15585" actId="478"/>
          <ac:picMkLst>
            <pc:docMk/>
            <pc:sldMk cId="545426590" sldId="489"/>
            <ac:picMk id="20" creationId="{7BB3A5F8-0C69-E46F-B661-41BC478DDF96}"/>
          </ac:picMkLst>
        </pc:picChg>
        <pc:picChg chg="add mod">
          <ac:chgData name="Luke Rosa" userId="1d61d1c10e8030a1" providerId="LiveId" clId="{21EF5F8E-D46D-4882-A115-4F129939A85A}" dt="2022-05-11T19:16:53.197" v="15592" actId="164"/>
          <ac:picMkLst>
            <pc:docMk/>
            <pc:sldMk cId="545426590" sldId="489"/>
            <ac:picMk id="21" creationId="{A99A7ED0-CC69-9FDD-053F-A265845AD6EA}"/>
          </ac:picMkLst>
        </pc:picChg>
        <pc:picChg chg="add del mod modCrop">
          <ac:chgData name="Luke Rosa" userId="1d61d1c10e8030a1" providerId="LiveId" clId="{21EF5F8E-D46D-4882-A115-4F129939A85A}" dt="2022-05-11T19:17:07.993" v="15599" actId="21"/>
          <ac:picMkLst>
            <pc:docMk/>
            <pc:sldMk cId="545426590" sldId="489"/>
            <ac:picMk id="22" creationId="{943B336A-8875-59F6-2094-A3A80ECEE046}"/>
          </ac:picMkLst>
        </pc:picChg>
        <pc:picChg chg="add ord">
          <ac:chgData name="Luke Rosa" userId="1d61d1c10e8030a1" providerId="LiveId" clId="{21EF5F8E-D46D-4882-A115-4F129939A85A}" dt="2022-05-11T19:17:11.227" v="15601" actId="167"/>
          <ac:picMkLst>
            <pc:docMk/>
            <pc:sldMk cId="545426590" sldId="489"/>
            <ac:picMk id="23" creationId="{A7A3A1B6-A520-3BDD-06CA-2B09F457B83B}"/>
          </ac:picMkLst>
        </pc:picChg>
        <pc:picChg chg="add mod">
          <ac:chgData name="Luke Rosa" userId="1d61d1c10e8030a1" providerId="LiveId" clId="{21EF5F8E-D46D-4882-A115-4F129939A85A}" dt="2022-05-11T19:17:32.562" v="15615" actId="1076"/>
          <ac:picMkLst>
            <pc:docMk/>
            <pc:sldMk cId="545426590" sldId="489"/>
            <ac:picMk id="24" creationId="{CDE671F6-A0AE-C600-D90C-9510253338FB}"/>
          </ac:picMkLst>
        </pc:picChg>
        <pc:picChg chg="add mod">
          <ac:chgData name="Luke Rosa" userId="1d61d1c10e8030a1" providerId="LiveId" clId="{21EF5F8E-D46D-4882-A115-4F129939A85A}" dt="2022-05-11T19:16:01.299" v="15573" actId="164"/>
          <ac:picMkLst>
            <pc:docMk/>
            <pc:sldMk cId="545426590" sldId="489"/>
            <ac:picMk id="3074" creationId="{7220855F-9C1D-27DD-3323-E6BB5572C7AA}"/>
          </ac:picMkLst>
        </pc:picChg>
      </pc:sldChg>
      <pc:sldChg chg="addSp delSp modSp new mod modNotesTx">
        <pc:chgData name="Luke Rosa" userId="1d61d1c10e8030a1" providerId="LiveId" clId="{21EF5F8E-D46D-4882-A115-4F129939A85A}" dt="2022-05-11T19:23:53.721" v="15864" actId="20577"/>
        <pc:sldMkLst>
          <pc:docMk/>
          <pc:sldMk cId="1483723400" sldId="490"/>
        </pc:sldMkLst>
        <pc:spChg chg="add mod">
          <ac:chgData name="Luke Rosa" userId="1d61d1c10e8030a1" providerId="LiveId" clId="{21EF5F8E-D46D-4882-A115-4F129939A85A}" dt="2022-05-11T19:23:46.660" v="15841" actId="1076"/>
          <ac:spMkLst>
            <pc:docMk/>
            <pc:sldMk cId="1483723400" sldId="490"/>
            <ac:spMk id="4" creationId="{5353F748-3675-0877-0190-B79907C575EA}"/>
          </ac:spMkLst>
        </pc:spChg>
        <pc:spChg chg="add del mod">
          <ac:chgData name="Luke Rosa" userId="1d61d1c10e8030a1" providerId="LiveId" clId="{21EF5F8E-D46D-4882-A115-4F129939A85A}" dt="2022-05-11T19:22:35.677" v="15820" actId="21"/>
          <ac:spMkLst>
            <pc:docMk/>
            <pc:sldMk cId="1483723400" sldId="490"/>
            <ac:spMk id="5" creationId="{71903491-4E0B-655E-0EA6-C6E88D29E86E}"/>
          </ac:spMkLst>
        </pc:spChg>
        <pc:picChg chg="add mod">
          <ac:chgData name="Luke Rosa" userId="1d61d1c10e8030a1" providerId="LiveId" clId="{21EF5F8E-D46D-4882-A115-4F129939A85A}" dt="2022-05-11T19:23:36.837" v="15840" actId="14100"/>
          <ac:picMkLst>
            <pc:docMk/>
            <pc:sldMk cId="1483723400" sldId="490"/>
            <ac:picMk id="2" creationId="{27417035-CFAB-AEF9-C4D3-56DE76B4E396}"/>
          </ac:picMkLst>
        </pc:picChg>
        <pc:picChg chg="add del mod">
          <ac:chgData name="Luke Rosa" userId="1d61d1c10e8030a1" providerId="LiveId" clId="{21EF5F8E-D46D-4882-A115-4F129939A85A}" dt="2022-05-11T19:22:05.780" v="15810" actId="478"/>
          <ac:picMkLst>
            <pc:docMk/>
            <pc:sldMk cId="1483723400" sldId="490"/>
            <ac:picMk id="3" creationId="{AFA36788-CE63-644C-70FC-531F06AA9BA4}"/>
          </ac:picMkLst>
        </pc:picChg>
        <pc:picChg chg="add mod modCrop">
          <ac:chgData name="Luke Rosa" userId="1d61d1c10e8030a1" providerId="LiveId" clId="{21EF5F8E-D46D-4882-A115-4F129939A85A}" dt="2022-05-11T19:23:07.074" v="15831" actId="14100"/>
          <ac:picMkLst>
            <pc:docMk/>
            <pc:sldMk cId="1483723400" sldId="490"/>
            <ac:picMk id="6" creationId="{030EE4F5-FF6E-5397-F891-B265DC6365E2}"/>
          </ac:picMkLst>
        </pc:picChg>
      </pc:sldChg>
      <pc:sldChg chg="addSp delSp modSp new mod modNotesTx">
        <pc:chgData name="Luke Rosa" userId="1d61d1c10e8030a1" providerId="LiveId" clId="{21EF5F8E-D46D-4882-A115-4F129939A85A}" dt="2022-05-12T17:57:45.709" v="18548" actId="1076"/>
        <pc:sldMkLst>
          <pc:docMk/>
          <pc:sldMk cId="1725773513" sldId="491"/>
        </pc:sldMkLst>
        <pc:spChg chg="add del mod">
          <ac:chgData name="Luke Rosa" userId="1d61d1c10e8030a1" providerId="LiveId" clId="{21EF5F8E-D46D-4882-A115-4F129939A85A}" dt="2022-05-11T19:39:23.894" v="16028" actId="21"/>
          <ac:spMkLst>
            <pc:docMk/>
            <pc:sldMk cId="1725773513" sldId="491"/>
            <ac:spMk id="2" creationId="{F1B0F07B-01BF-674E-DD6B-A961B56DBE9C}"/>
          </ac:spMkLst>
        </pc:spChg>
        <pc:spChg chg="add mod">
          <ac:chgData name="Luke Rosa" userId="1d61d1c10e8030a1" providerId="LiveId" clId="{21EF5F8E-D46D-4882-A115-4F129939A85A}" dt="2022-05-12T17:57:45.709" v="18548" actId="1076"/>
          <ac:spMkLst>
            <pc:docMk/>
            <pc:sldMk cId="1725773513" sldId="491"/>
            <ac:spMk id="5" creationId="{A468302D-C70D-9113-F79D-95D1937A84BE}"/>
          </ac:spMkLst>
        </pc:spChg>
        <pc:spChg chg="add del mod">
          <ac:chgData name="Luke Rosa" userId="1d61d1c10e8030a1" providerId="LiveId" clId="{21EF5F8E-D46D-4882-A115-4F129939A85A}" dt="2022-05-11T19:41:21.653" v="16138" actId="478"/>
          <ac:spMkLst>
            <pc:docMk/>
            <pc:sldMk cId="1725773513" sldId="491"/>
            <ac:spMk id="6" creationId="{0AFFC9B1-B0AD-74E9-49D7-38A916F89193}"/>
          </ac:spMkLst>
        </pc:spChg>
        <pc:spChg chg="add mod">
          <ac:chgData name="Luke Rosa" userId="1d61d1c10e8030a1" providerId="LiveId" clId="{21EF5F8E-D46D-4882-A115-4F129939A85A}" dt="2022-05-11T19:41:53.030" v="16151" actId="403"/>
          <ac:spMkLst>
            <pc:docMk/>
            <pc:sldMk cId="1725773513" sldId="491"/>
            <ac:spMk id="7" creationId="{176D05EF-500F-F8B8-2D4B-4EB0DD23B84D}"/>
          </ac:spMkLst>
        </pc:spChg>
        <pc:picChg chg="add mod">
          <ac:chgData name="Luke Rosa" userId="1d61d1c10e8030a1" providerId="LiveId" clId="{21EF5F8E-D46D-4882-A115-4F129939A85A}" dt="2022-05-11T19:39:26.283" v="16030" actId="1076"/>
          <ac:picMkLst>
            <pc:docMk/>
            <pc:sldMk cId="1725773513" sldId="491"/>
            <ac:picMk id="3" creationId="{3B54807E-36A8-E5E2-7C3A-DB79FE1D020B}"/>
          </ac:picMkLst>
        </pc:picChg>
        <pc:picChg chg="add mod ord">
          <ac:chgData name="Luke Rosa" userId="1d61d1c10e8030a1" providerId="LiveId" clId="{21EF5F8E-D46D-4882-A115-4F129939A85A}" dt="2022-05-11T19:39:41.447" v="16034" actId="167"/>
          <ac:picMkLst>
            <pc:docMk/>
            <pc:sldMk cId="1725773513" sldId="491"/>
            <ac:picMk id="4" creationId="{44FBE9E9-D910-F4CB-4FE1-82BC36817FF4}"/>
          </ac:picMkLst>
        </pc:picChg>
      </pc:sldChg>
      <pc:sldChg chg="addSp delSp modSp new mod modNotesTx">
        <pc:chgData name="Luke Rosa" userId="1d61d1c10e8030a1" providerId="LiveId" clId="{21EF5F8E-D46D-4882-A115-4F129939A85A}" dt="2022-05-11T19:48:30.838" v="16778" actId="20577"/>
        <pc:sldMkLst>
          <pc:docMk/>
          <pc:sldMk cId="7343665" sldId="492"/>
        </pc:sldMkLst>
        <pc:spChg chg="add del mod">
          <ac:chgData name="Luke Rosa" userId="1d61d1c10e8030a1" providerId="LiveId" clId="{21EF5F8E-D46D-4882-A115-4F129939A85A}" dt="2022-05-11T19:45:22.657" v="16269" actId="21"/>
          <ac:spMkLst>
            <pc:docMk/>
            <pc:sldMk cId="7343665" sldId="492"/>
            <ac:spMk id="3" creationId="{63A65611-9CB8-7787-99F5-E490A98C1692}"/>
          </ac:spMkLst>
        </pc:spChg>
        <pc:spChg chg="add mod">
          <ac:chgData name="Luke Rosa" userId="1d61d1c10e8030a1" providerId="LiveId" clId="{21EF5F8E-D46D-4882-A115-4F129939A85A}" dt="2022-05-11T19:47:33.507" v="16535" actId="14100"/>
          <ac:spMkLst>
            <pc:docMk/>
            <pc:sldMk cId="7343665" sldId="492"/>
            <ac:spMk id="5" creationId="{8309E59E-B809-DD69-2DD0-DBF152A2C53E}"/>
          </ac:spMkLst>
        </pc:spChg>
        <pc:picChg chg="add mod modCrop">
          <ac:chgData name="Luke Rosa" userId="1d61d1c10e8030a1" providerId="LiveId" clId="{21EF5F8E-D46D-4882-A115-4F129939A85A}" dt="2022-05-11T19:46:16.514" v="16333" actId="1038"/>
          <ac:picMkLst>
            <pc:docMk/>
            <pc:sldMk cId="7343665" sldId="492"/>
            <ac:picMk id="2" creationId="{AF8FFDFC-89AA-B76B-7DAF-EE11399FF0F6}"/>
          </ac:picMkLst>
        </pc:picChg>
        <pc:picChg chg="add mod modCrop">
          <ac:chgData name="Luke Rosa" userId="1d61d1c10e8030a1" providerId="LiveId" clId="{21EF5F8E-D46D-4882-A115-4F129939A85A}" dt="2022-05-11T19:45:51.985" v="16281" actId="1076"/>
          <ac:picMkLst>
            <pc:docMk/>
            <pc:sldMk cId="7343665" sldId="492"/>
            <ac:picMk id="4" creationId="{B532B988-9A2B-3FD5-2A3D-EF2E833E9E6B}"/>
          </ac:picMkLst>
        </pc:picChg>
      </pc:sldChg>
      <pc:sldChg chg="addSp delSp modSp new mod setBg modNotesTx">
        <pc:chgData name="Luke Rosa" userId="1d61d1c10e8030a1" providerId="LiveId" clId="{21EF5F8E-D46D-4882-A115-4F129939A85A}" dt="2022-05-11T20:01:52.314" v="17155" actId="20577"/>
        <pc:sldMkLst>
          <pc:docMk/>
          <pc:sldMk cId="1377494367" sldId="493"/>
        </pc:sldMkLst>
        <pc:spChg chg="add del mod">
          <ac:chgData name="Luke Rosa" userId="1d61d1c10e8030a1" providerId="LiveId" clId="{21EF5F8E-D46D-4882-A115-4F129939A85A}" dt="2022-05-11T19:59:11.328" v="16881"/>
          <ac:spMkLst>
            <pc:docMk/>
            <pc:sldMk cId="1377494367" sldId="493"/>
            <ac:spMk id="3" creationId="{431873D2-7C72-FBD8-FC35-F02E7F3577B2}"/>
          </ac:spMkLst>
        </pc:spChg>
        <pc:spChg chg="add mod">
          <ac:chgData name="Luke Rosa" userId="1d61d1c10e8030a1" providerId="LiveId" clId="{21EF5F8E-D46D-4882-A115-4F129939A85A}" dt="2022-05-11T20:01:20.557" v="17006" actId="20577"/>
          <ac:spMkLst>
            <pc:docMk/>
            <pc:sldMk cId="1377494367" sldId="493"/>
            <ac:spMk id="6" creationId="{A43D72F8-9758-3132-4F3C-1B27ACACC748}"/>
          </ac:spMkLst>
        </pc:spChg>
        <pc:spChg chg="add del">
          <ac:chgData name="Luke Rosa" userId="1d61d1c10e8030a1" providerId="LiveId" clId="{21EF5F8E-D46D-4882-A115-4F129939A85A}" dt="2022-05-11T20:00:00.796" v="16903" actId="11529"/>
          <ac:spMkLst>
            <pc:docMk/>
            <pc:sldMk cId="1377494367" sldId="493"/>
            <ac:spMk id="7" creationId="{7425BFC4-49B5-0558-C2E7-57516E1C4979}"/>
          </ac:spMkLst>
        </pc:spChg>
        <pc:spChg chg="add del mod">
          <ac:chgData name="Luke Rosa" userId="1d61d1c10e8030a1" providerId="LiveId" clId="{21EF5F8E-D46D-4882-A115-4F129939A85A}" dt="2022-05-11T20:00:23.901" v="16935" actId="21"/>
          <ac:spMkLst>
            <pc:docMk/>
            <pc:sldMk cId="1377494367" sldId="493"/>
            <ac:spMk id="8" creationId="{5F217E46-3C7A-8B4D-D500-2C2AD82AACE1}"/>
          </ac:spMkLst>
        </pc:spChg>
        <pc:spChg chg="add mod">
          <ac:chgData name="Luke Rosa" userId="1d61d1c10e8030a1" providerId="LiveId" clId="{21EF5F8E-D46D-4882-A115-4F129939A85A}" dt="2022-05-11T20:01:18.400" v="17004" actId="207"/>
          <ac:spMkLst>
            <pc:docMk/>
            <pc:sldMk cId="1377494367" sldId="493"/>
            <ac:spMk id="11" creationId="{3CB289F1-0837-3387-7DB3-C353804A2A9E}"/>
          </ac:spMkLst>
        </pc:spChg>
        <pc:picChg chg="add del mod">
          <ac:chgData name="Luke Rosa" userId="1d61d1c10e8030a1" providerId="LiveId" clId="{21EF5F8E-D46D-4882-A115-4F129939A85A}" dt="2022-05-11T19:58:48.458" v="16876" actId="21"/>
          <ac:picMkLst>
            <pc:docMk/>
            <pc:sldMk cId="1377494367" sldId="493"/>
            <ac:picMk id="4" creationId="{F963F04D-C47E-2451-E846-3EFB8B658A24}"/>
          </ac:picMkLst>
        </pc:picChg>
        <pc:picChg chg="add mod">
          <ac:chgData name="Luke Rosa" userId="1d61d1c10e8030a1" providerId="LiveId" clId="{21EF5F8E-D46D-4882-A115-4F129939A85A}" dt="2022-05-11T19:58:53.365" v="16878" actId="1076"/>
          <ac:picMkLst>
            <pc:docMk/>
            <pc:sldMk cId="1377494367" sldId="493"/>
            <ac:picMk id="5" creationId="{6752346C-ED2C-4990-EF6A-61B65A90FAC4}"/>
          </ac:picMkLst>
        </pc:picChg>
        <pc:picChg chg="add mod modCrop">
          <ac:chgData name="Luke Rosa" userId="1d61d1c10e8030a1" providerId="LiveId" clId="{21EF5F8E-D46D-4882-A115-4F129939A85A}" dt="2022-05-11T20:00:32.639" v="16939" actId="1076"/>
          <ac:picMkLst>
            <pc:docMk/>
            <pc:sldMk cId="1377494367" sldId="493"/>
            <ac:picMk id="9" creationId="{59A84502-87E8-13BD-99FD-6078A6EB959C}"/>
          </ac:picMkLst>
        </pc:picChg>
        <pc:picChg chg="add del mod">
          <ac:chgData name="Luke Rosa" userId="1d61d1c10e8030a1" providerId="LiveId" clId="{21EF5F8E-D46D-4882-A115-4F129939A85A}" dt="2022-05-11T19:58:00.484" v="16859" actId="478"/>
          <ac:picMkLst>
            <pc:docMk/>
            <pc:sldMk cId="1377494367" sldId="493"/>
            <ac:picMk id="5122" creationId="{93043673-F0F2-A8DF-3747-3E275314E3F7}"/>
          </ac:picMkLst>
        </pc:picChg>
      </pc:sldChg>
      <pc:sldChg chg="addSp delSp modSp new mod modNotesTx">
        <pc:chgData name="Luke Rosa" userId="1d61d1c10e8030a1" providerId="LiveId" clId="{21EF5F8E-D46D-4882-A115-4F129939A85A}" dt="2022-05-11T20:10:56.212" v="17520" actId="20577"/>
        <pc:sldMkLst>
          <pc:docMk/>
          <pc:sldMk cId="3777574325" sldId="494"/>
        </pc:sldMkLst>
        <pc:spChg chg="add mod">
          <ac:chgData name="Luke Rosa" userId="1d61d1c10e8030a1" providerId="LiveId" clId="{21EF5F8E-D46D-4882-A115-4F129939A85A}" dt="2022-05-11T20:08:54.915" v="17294" actId="114"/>
          <ac:spMkLst>
            <pc:docMk/>
            <pc:sldMk cId="3777574325" sldId="494"/>
            <ac:spMk id="3" creationId="{71C0B684-64D7-78F8-BB6A-AF9839AABED4}"/>
          </ac:spMkLst>
        </pc:spChg>
        <pc:spChg chg="add del mod">
          <ac:chgData name="Luke Rosa" userId="1d61d1c10e8030a1" providerId="LiveId" clId="{21EF5F8E-D46D-4882-A115-4F129939A85A}" dt="2022-05-11T20:08:28.928" v="17284" actId="21"/>
          <ac:spMkLst>
            <pc:docMk/>
            <pc:sldMk cId="3777574325" sldId="494"/>
            <ac:spMk id="5" creationId="{7D2164C8-19ED-D902-5403-D4462AD9D806}"/>
          </ac:spMkLst>
        </pc:spChg>
        <pc:spChg chg="add mod">
          <ac:chgData name="Luke Rosa" userId="1d61d1c10e8030a1" providerId="LiveId" clId="{21EF5F8E-D46D-4882-A115-4F129939A85A}" dt="2022-05-11T20:10:34.735" v="17433" actId="14100"/>
          <ac:spMkLst>
            <pc:docMk/>
            <pc:sldMk cId="3777574325" sldId="494"/>
            <ac:spMk id="7" creationId="{08BEC2EC-9D36-C68B-96D4-B1E017BDB1E5}"/>
          </ac:spMkLst>
        </pc:spChg>
        <pc:picChg chg="add mod">
          <ac:chgData name="Luke Rosa" userId="1d61d1c10e8030a1" providerId="LiveId" clId="{21EF5F8E-D46D-4882-A115-4F129939A85A}" dt="2022-05-11T20:08:36.073" v="17288" actId="1076"/>
          <ac:picMkLst>
            <pc:docMk/>
            <pc:sldMk cId="3777574325" sldId="494"/>
            <ac:picMk id="4" creationId="{34012D53-42FA-650E-CA4F-CD439100D8CF}"/>
          </ac:picMkLst>
        </pc:picChg>
        <pc:picChg chg="add mod modCrop">
          <ac:chgData name="Luke Rosa" userId="1d61d1c10e8030a1" providerId="LiveId" clId="{21EF5F8E-D46D-4882-A115-4F129939A85A}" dt="2022-05-11T20:08:39.127" v="17289" actId="1076"/>
          <ac:picMkLst>
            <pc:docMk/>
            <pc:sldMk cId="3777574325" sldId="494"/>
            <ac:picMk id="6" creationId="{CE432513-E0AC-6FED-54D8-4E671834A7BD}"/>
          </ac:picMkLst>
        </pc:picChg>
      </pc:sldChg>
      <pc:sldChg chg="addSp delSp modSp new mod modNotesTx">
        <pc:chgData name="Luke Rosa" userId="1d61d1c10e8030a1" providerId="LiveId" clId="{21EF5F8E-D46D-4882-A115-4F129939A85A}" dt="2022-05-12T17:54:16.335" v="18547" actId="1076"/>
        <pc:sldMkLst>
          <pc:docMk/>
          <pc:sldMk cId="1687807454" sldId="495"/>
        </pc:sldMkLst>
        <pc:spChg chg="add mod">
          <ac:chgData name="Luke Rosa" userId="1d61d1c10e8030a1" providerId="LiveId" clId="{21EF5F8E-D46D-4882-A115-4F129939A85A}" dt="2022-05-12T17:50:27.905" v="18083" actId="1076"/>
          <ac:spMkLst>
            <pc:docMk/>
            <pc:sldMk cId="1687807454" sldId="495"/>
            <ac:spMk id="3" creationId="{88333172-14EC-3DBA-75F3-1051C8C8B3B5}"/>
          </ac:spMkLst>
        </pc:spChg>
        <pc:spChg chg="add del mod">
          <ac:chgData name="Luke Rosa" userId="1d61d1c10e8030a1" providerId="LiveId" clId="{21EF5F8E-D46D-4882-A115-4F129939A85A}" dt="2022-05-12T17:47:30.769" v="17940" actId="21"/>
          <ac:spMkLst>
            <pc:docMk/>
            <pc:sldMk cId="1687807454" sldId="495"/>
            <ac:spMk id="5" creationId="{3972BCD4-0097-E9D6-7479-275D2CBFCA92}"/>
          </ac:spMkLst>
        </pc:spChg>
        <pc:spChg chg="add mod">
          <ac:chgData name="Luke Rosa" userId="1d61d1c10e8030a1" providerId="LiveId" clId="{21EF5F8E-D46D-4882-A115-4F129939A85A}" dt="2022-05-12T17:54:16.335" v="18547" actId="1076"/>
          <ac:spMkLst>
            <pc:docMk/>
            <pc:sldMk cId="1687807454" sldId="495"/>
            <ac:spMk id="7" creationId="{75D71CD4-DD8A-4A81-4190-E421F436B5E9}"/>
          </ac:spMkLst>
        </pc:spChg>
        <pc:picChg chg="add mod">
          <ac:chgData name="Luke Rosa" userId="1d61d1c10e8030a1" providerId="LiveId" clId="{21EF5F8E-D46D-4882-A115-4F129939A85A}" dt="2022-05-12T17:53:52.855" v="18541" actId="1076"/>
          <ac:picMkLst>
            <pc:docMk/>
            <pc:sldMk cId="1687807454" sldId="495"/>
            <ac:picMk id="4" creationId="{B99E0129-EEBD-C5BE-98BD-240C729FB186}"/>
          </ac:picMkLst>
        </pc:picChg>
        <pc:picChg chg="add mod modCrop">
          <ac:chgData name="Luke Rosa" userId="1d61d1c10e8030a1" providerId="LiveId" clId="{21EF5F8E-D46D-4882-A115-4F129939A85A}" dt="2022-05-12T17:50:26.071" v="18082" actId="1076"/>
          <ac:picMkLst>
            <pc:docMk/>
            <pc:sldMk cId="1687807454" sldId="495"/>
            <ac:picMk id="6" creationId="{512078BC-6B8A-2C5F-A41F-79654C18CD9F}"/>
          </ac:picMkLst>
        </pc:picChg>
      </pc:sldChg>
      <pc:sldChg chg="addSp delSp modSp new mod modAnim modNotesTx">
        <pc:chgData name="Luke Rosa" userId="1d61d1c10e8030a1" providerId="LiveId" clId="{21EF5F8E-D46D-4882-A115-4F129939A85A}" dt="2022-05-12T18:17:11.586" v="19036" actId="20577"/>
        <pc:sldMkLst>
          <pc:docMk/>
          <pc:sldMk cId="2966112810" sldId="496"/>
        </pc:sldMkLst>
        <pc:spChg chg="add mod">
          <ac:chgData name="Luke Rosa" userId="1d61d1c10e8030a1" providerId="LiveId" clId="{21EF5F8E-D46D-4882-A115-4F129939A85A}" dt="2022-05-12T18:08:17.138" v="18844" actId="14100"/>
          <ac:spMkLst>
            <pc:docMk/>
            <pc:sldMk cId="2966112810" sldId="496"/>
            <ac:spMk id="4" creationId="{642339CB-F629-D42E-00BD-C8FAACB37F74}"/>
          </ac:spMkLst>
        </pc:spChg>
        <pc:spChg chg="add mod">
          <ac:chgData name="Luke Rosa" userId="1d61d1c10e8030a1" providerId="LiveId" clId="{21EF5F8E-D46D-4882-A115-4F129939A85A}" dt="2022-05-12T18:08:36.818" v="18848" actId="1076"/>
          <ac:spMkLst>
            <pc:docMk/>
            <pc:sldMk cId="2966112810" sldId="496"/>
            <ac:spMk id="6" creationId="{C919EE6E-6074-2439-43F6-537968857BB9}"/>
          </ac:spMkLst>
        </pc:spChg>
        <pc:spChg chg="add del mod">
          <ac:chgData name="Luke Rosa" userId="1d61d1c10e8030a1" providerId="LiveId" clId="{21EF5F8E-D46D-4882-A115-4F129939A85A}" dt="2022-05-12T18:02:35.314" v="18655" actId="21"/>
          <ac:spMkLst>
            <pc:docMk/>
            <pc:sldMk cId="2966112810" sldId="496"/>
            <ac:spMk id="8" creationId="{953389BF-6D7D-1B80-AAA7-55A0BAC8B306}"/>
          </ac:spMkLst>
        </pc:spChg>
        <pc:spChg chg="add mod">
          <ac:chgData name="Luke Rosa" userId="1d61d1c10e8030a1" providerId="LiveId" clId="{21EF5F8E-D46D-4882-A115-4F129939A85A}" dt="2022-05-12T18:16:40.720" v="18930" actId="20577"/>
          <ac:spMkLst>
            <pc:docMk/>
            <pc:sldMk cId="2966112810" sldId="496"/>
            <ac:spMk id="11" creationId="{9C8E5F86-F629-60AF-0EF2-309FA2DE13CC}"/>
          </ac:spMkLst>
        </pc:spChg>
        <pc:picChg chg="add mod modCrop">
          <ac:chgData name="Luke Rosa" userId="1d61d1c10e8030a1" providerId="LiveId" clId="{21EF5F8E-D46D-4882-A115-4F129939A85A}" dt="2022-05-12T18:08:04.833" v="18842" actId="14100"/>
          <ac:picMkLst>
            <pc:docMk/>
            <pc:sldMk cId="2966112810" sldId="496"/>
            <ac:picMk id="2" creationId="{24BACCBA-821C-7EA2-162B-CD105726FF50}"/>
          </ac:picMkLst>
        </pc:picChg>
        <pc:picChg chg="add del mod">
          <ac:chgData name="Luke Rosa" userId="1d61d1c10e8030a1" providerId="LiveId" clId="{21EF5F8E-D46D-4882-A115-4F129939A85A}" dt="2022-05-12T18:02:26.717" v="18651"/>
          <ac:picMkLst>
            <pc:docMk/>
            <pc:sldMk cId="2966112810" sldId="496"/>
            <ac:picMk id="9" creationId="{9A428754-4597-028A-66FD-CB5886DE0F19}"/>
          </ac:picMkLst>
        </pc:picChg>
        <pc:picChg chg="add mod modCrop">
          <ac:chgData name="Luke Rosa" userId="1d61d1c10e8030a1" providerId="LiveId" clId="{21EF5F8E-D46D-4882-A115-4F129939A85A}" dt="2022-05-12T18:08:15.067" v="18843" actId="14100"/>
          <ac:picMkLst>
            <pc:docMk/>
            <pc:sldMk cId="2966112810" sldId="496"/>
            <ac:picMk id="10" creationId="{9CFB809B-01CB-45B6-C744-EF9270B2CB94}"/>
          </ac:picMkLst>
        </pc:picChg>
      </pc:sldChg>
      <pc:sldChg chg="addSp delSp modSp new mod ord modNotesTx">
        <pc:chgData name="Luke Rosa" userId="1d61d1c10e8030a1" providerId="LiveId" clId="{21EF5F8E-D46D-4882-A115-4F129939A85A}" dt="2022-05-12T18:30:53.091" v="19431" actId="1076"/>
        <pc:sldMkLst>
          <pc:docMk/>
          <pc:sldMk cId="1994281053" sldId="497"/>
        </pc:sldMkLst>
        <pc:spChg chg="add mod">
          <ac:chgData name="Luke Rosa" userId="1d61d1c10e8030a1" providerId="LiveId" clId="{21EF5F8E-D46D-4882-A115-4F129939A85A}" dt="2022-05-12T18:25:22.024" v="19190" actId="948"/>
          <ac:spMkLst>
            <pc:docMk/>
            <pc:sldMk cId="1994281053" sldId="497"/>
            <ac:spMk id="5" creationId="{841373C2-043A-F8D9-24E9-F894B52C5ACB}"/>
          </ac:spMkLst>
        </pc:spChg>
        <pc:spChg chg="add mod">
          <ac:chgData name="Luke Rosa" userId="1d61d1c10e8030a1" providerId="LiveId" clId="{21EF5F8E-D46D-4882-A115-4F129939A85A}" dt="2022-05-12T18:30:53.091" v="19431" actId="1076"/>
          <ac:spMkLst>
            <pc:docMk/>
            <pc:sldMk cId="1994281053" sldId="497"/>
            <ac:spMk id="6" creationId="{3E730B8B-CC06-CDAD-97D2-9DE692C61098}"/>
          </ac:spMkLst>
        </pc:spChg>
        <pc:spChg chg="add del mod">
          <ac:chgData name="Luke Rosa" userId="1d61d1c10e8030a1" providerId="LiveId" clId="{21EF5F8E-D46D-4882-A115-4F129939A85A}" dt="2022-05-12T18:24:23.805" v="19137" actId="21"/>
          <ac:spMkLst>
            <pc:docMk/>
            <pc:sldMk cId="1994281053" sldId="497"/>
            <ac:spMk id="7" creationId="{4F6C2A85-0133-CD3C-2CD9-E0064174C6AC}"/>
          </ac:spMkLst>
        </pc:spChg>
        <pc:picChg chg="add del mod modCrop">
          <ac:chgData name="Luke Rosa" userId="1d61d1c10e8030a1" providerId="LiveId" clId="{21EF5F8E-D46D-4882-A115-4F129939A85A}" dt="2022-05-12T18:21:11.711" v="19042" actId="478"/>
          <ac:picMkLst>
            <pc:docMk/>
            <pc:sldMk cId="1994281053" sldId="497"/>
            <ac:picMk id="2" creationId="{06933159-0192-3AB0-ACC4-D1C772AC4396}"/>
          </ac:picMkLst>
        </pc:picChg>
        <pc:picChg chg="add del mod modCrop">
          <ac:chgData name="Luke Rosa" userId="1d61d1c10e8030a1" providerId="LiveId" clId="{21EF5F8E-D46D-4882-A115-4F129939A85A}" dt="2022-05-12T18:21:20.638" v="19046" actId="21"/>
          <ac:picMkLst>
            <pc:docMk/>
            <pc:sldMk cId="1994281053" sldId="497"/>
            <ac:picMk id="3" creationId="{89EC44A6-D852-6034-3398-685F60F2CDA2}"/>
          </ac:picMkLst>
        </pc:picChg>
        <pc:picChg chg="add mod">
          <ac:chgData name="Luke Rosa" userId="1d61d1c10e8030a1" providerId="LiveId" clId="{21EF5F8E-D46D-4882-A115-4F129939A85A}" dt="2022-05-12T18:21:23.485" v="19048" actId="1076"/>
          <ac:picMkLst>
            <pc:docMk/>
            <pc:sldMk cId="1994281053" sldId="497"/>
            <ac:picMk id="4" creationId="{B7DC44B1-4347-2E13-D27F-393895A54B3C}"/>
          </ac:picMkLst>
        </pc:picChg>
        <pc:picChg chg="add mod modCrop">
          <ac:chgData name="Luke Rosa" userId="1d61d1c10e8030a1" providerId="LiveId" clId="{21EF5F8E-D46D-4882-A115-4F129939A85A}" dt="2022-05-12T18:24:31.209" v="19140" actId="732"/>
          <ac:picMkLst>
            <pc:docMk/>
            <pc:sldMk cId="1994281053" sldId="497"/>
            <ac:picMk id="8" creationId="{BFAB9C9E-57B7-D03E-41DE-61730F05287B}"/>
          </ac:picMkLst>
        </pc:picChg>
      </pc:sldChg>
      <pc:sldChg chg="addSp delSp modSp new mod modNotesTx">
        <pc:chgData name="Luke Rosa" userId="1d61d1c10e8030a1" providerId="LiveId" clId="{21EF5F8E-D46D-4882-A115-4F129939A85A}" dt="2022-05-12T18:52:51.867" v="19681" actId="403"/>
        <pc:sldMkLst>
          <pc:docMk/>
          <pc:sldMk cId="3423150365" sldId="498"/>
        </pc:sldMkLst>
        <pc:spChg chg="add mod">
          <ac:chgData name="Luke Rosa" userId="1d61d1c10e8030a1" providerId="LiveId" clId="{21EF5F8E-D46D-4882-A115-4F129939A85A}" dt="2022-05-12T18:52:37.480" v="19676" actId="1076"/>
          <ac:spMkLst>
            <pc:docMk/>
            <pc:sldMk cId="3423150365" sldId="498"/>
            <ac:spMk id="3" creationId="{732B9EC9-9341-520C-F051-06700539DB02}"/>
          </ac:spMkLst>
        </pc:spChg>
        <pc:spChg chg="add del mod">
          <ac:chgData name="Luke Rosa" userId="1d61d1c10e8030a1" providerId="LiveId" clId="{21EF5F8E-D46D-4882-A115-4F129939A85A}" dt="2022-05-12T18:49:46.549" v="19524" actId="21"/>
          <ac:spMkLst>
            <pc:docMk/>
            <pc:sldMk cId="3423150365" sldId="498"/>
            <ac:spMk id="6" creationId="{38C0CFE5-B454-E4A4-3F2C-D83CDE18F5AC}"/>
          </ac:spMkLst>
        </pc:spChg>
        <pc:spChg chg="add mod">
          <ac:chgData name="Luke Rosa" userId="1d61d1c10e8030a1" providerId="LiveId" clId="{21EF5F8E-D46D-4882-A115-4F129939A85A}" dt="2022-05-12T18:52:51.867" v="19681" actId="403"/>
          <ac:spMkLst>
            <pc:docMk/>
            <pc:sldMk cId="3423150365" sldId="498"/>
            <ac:spMk id="8" creationId="{5FBA32B4-2AB3-F833-B669-C1EDCE2D4310}"/>
          </ac:spMkLst>
        </pc:spChg>
        <pc:picChg chg="add del mod">
          <ac:chgData name="Luke Rosa" userId="1d61d1c10e8030a1" providerId="LiveId" clId="{21EF5F8E-D46D-4882-A115-4F129939A85A}" dt="2022-05-12T18:48:17.120" v="19463" actId="21"/>
          <ac:picMkLst>
            <pc:docMk/>
            <pc:sldMk cId="3423150365" sldId="498"/>
            <ac:picMk id="4" creationId="{0972C942-70D3-FDED-E9DF-4E53C02D51C6}"/>
          </ac:picMkLst>
        </pc:picChg>
        <pc:picChg chg="add mod">
          <ac:chgData name="Luke Rosa" userId="1d61d1c10e8030a1" providerId="LiveId" clId="{21EF5F8E-D46D-4882-A115-4F129939A85A}" dt="2022-05-12T18:50:03.308" v="19530" actId="14100"/>
          <ac:picMkLst>
            <pc:docMk/>
            <pc:sldMk cId="3423150365" sldId="498"/>
            <ac:picMk id="5" creationId="{10B55554-BE41-5767-18D6-4B85D6828539}"/>
          </ac:picMkLst>
        </pc:picChg>
        <pc:picChg chg="add mod">
          <ac:chgData name="Luke Rosa" userId="1d61d1c10e8030a1" providerId="LiveId" clId="{21EF5F8E-D46D-4882-A115-4F129939A85A}" dt="2022-05-12T18:52:43.879" v="19679" actId="14100"/>
          <ac:picMkLst>
            <pc:docMk/>
            <pc:sldMk cId="3423150365" sldId="498"/>
            <ac:picMk id="7" creationId="{6A46FB04-F26F-B32D-8D75-E58C858B5098}"/>
          </ac:picMkLst>
        </pc:picChg>
      </pc:sldChg>
      <pc:sldChg chg="addSp delSp modSp new mod modNotesTx">
        <pc:chgData name="Luke Rosa" userId="1d61d1c10e8030a1" providerId="LiveId" clId="{21EF5F8E-D46D-4882-A115-4F129939A85A}" dt="2022-05-12T19:16:57.013" v="20153" actId="1076"/>
        <pc:sldMkLst>
          <pc:docMk/>
          <pc:sldMk cId="1733409675" sldId="499"/>
        </pc:sldMkLst>
        <pc:spChg chg="add mod">
          <ac:chgData name="Luke Rosa" userId="1d61d1c10e8030a1" providerId="LiveId" clId="{21EF5F8E-D46D-4882-A115-4F129939A85A}" dt="2022-05-12T19:00:05.451" v="19768" actId="14100"/>
          <ac:spMkLst>
            <pc:docMk/>
            <pc:sldMk cId="1733409675" sldId="499"/>
            <ac:spMk id="5" creationId="{5CABC0F6-2D76-69D2-D8CA-D2E528274B21}"/>
          </ac:spMkLst>
        </pc:spChg>
        <pc:spChg chg="add del mod">
          <ac:chgData name="Luke Rosa" userId="1d61d1c10e8030a1" providerId="LiveId" clId="{21EF5F8E-D46D-4882-A115-4F129939A85A}" dt="2022-05-12T19:00:06.500" v="19770"/>
          <ac:spMkLst>
            <pc:docMk/>
            <pc:sldMk cId="1733409675" sldId="499"/>
            <ac:spMk id="6" creationId="{16FAFF93-1CC2-919C-216A-1B5A46429450}"/>
          </ac:spMkLst>
        </pc:spChg>
        <pc:spChg chg="add del mod">
          <ac:chgData name="Luke Rosa" userId="1d61d1c10e8030a1" providerId="LiveId" clId="{21EF5F8E-D46D-4882-A115-4F129939A85A}" dt="2022-05-12T19:01:00.465" v="19798" actId="21"/>
          <ac:spMkLst>
            <pc:docMk/>
            <pc:sldMk cId="1733409675" sldId="499"/>
            <ac:spMk id="7" creationId="{C2F0EFD6-E261-93CE-1276-72437913D84F}"/>
          </ac:spMkLst>
        </pc:spChg>
        <pc:spChg chg="add mod">
          <ac:chgData name="Luke Rosa" userId="1d61d1c10e8030a1" providerId="LiveId" clId="{21EF5F8E-D46D-4882-A115-4F129939A85A}" dt="2022-05-12T19:16:57.013" v="20153" actId="1076"/>
          <ac:spMkLst>
            <pc:docMk/>
            <pc:sldMk cId="1733409675" sldId="499"/>
            <ac:spMk id="10" creationId="{254C2BB1-B4BC-BAEC-8E69-53FAE530FFAE}"/>
          </ac:spMkLst>
        </pc:spChg>
        <pc:picChg chg="add del mod">
          <ac:chgData name="Luke Rosa" userId="1d61d1c10e8030a1" providerId="LiveId" clId="{21EF5F8E-D46D-4882-A115-4F129939A85A}" dt="2022-05-12T18:57:23.524" v="19685" actId="478"/>
          <ac:picMkLst>
            <pc:docMk/>
            <pc:sldMk cId="1733409675" sldId="499"/>
            <ac:picMk id="2" creationId="{1ECE78D8-3946-49A9-D8BE-54659E18BE80}"/>
          </ac:picMkLst>
        </pc:picChg>
        <pc:picChg chg="add mod">
          <ac:chgData name="Luke Rosa" userId="1d61d1c10e8030a1" providerId="LiveId" clId="{21EF5F8E-D46D-4882-A115-4F129939A85A}" dt="2022-05-12T18:59:56.446" v="19765" actId="1076"/>
          <ac:picMkLst>
            <pc:docMk/>
            <pc:sldMk cId="1733409675" sldId="499"/>
            <ac:picMk id="3" creationId="{9D05E5C8-0DF7-E88E-3594-B724170A40FE}"/>
          </ac:picMkLst>
        </pc:picChg>
        <pc:picChg chg="add mod modCrop">
          <ac:chgData name="Luke Rosa" userId="1d61d1c10e8030a1" providerId="LiveId" clId="{21EF5F8E-D46D-4882-A115-4F129939A85A}" dt="2022-05-12T19:01:09.272" v="19802" actId="14100"/>
          <ac:picMkLst>
            <pc:docMk/>
            <pc:sldMk cId="1733409675" sldId="499"/>
            <ac:picMk id="8" creationId="{01CB8D96-EE11-14BB-4CC5-8703DCDBFAA8}"/>
          </ac:picMkLst>
        </pc:picChg>
        <pc:picChg chg="add del mod">
          <ac:chgData name="Luke Rosa" userId="1d61d1c10e8030a1" providerId="LiveId" clId="{21EF5F8E-D46D-4882-A115-4F129939A85A}" dt="2022-05-12T18:58:25.270" v="19713" actId="21"/>
          <ac:picMkLst>
            <pc:docMk/>
            <pc:sldMk cId="1733409675" sldId="499"/>
            <ac:picMk id="1026" creationId="{C948EAF5-7C34-3EA3-FA76-C489251A97F8}"/>
          </ac:picMkLst>
        </pc:picChg>
      </pc:sldChg>
    </pc:docChg>
  </pc:docChgLst>
  <pc:docChgLst>
    <pc:chgData name="Luke Rosa" userId="1d61d1c10e8030a1" providerId="LiveId" clId="{D63E10C6-1693-4D65-BBA6-BF0EF7E3DFE3}"/>
    <pc:docChg chg="undo custSel addSld delSld modSld sldOrd addSection modSection">
      <pc:chgData name="Luke Rosa" userId="1d61d1c10e8030a1" providerId="LiveId" clId="{D63E10C6-1693-4D65-BBA6-BF0EF7E3DFE3}" dt="2022-05-06T17:39:18.195" v="2620" actId="1076"/>
      <pc:docMkLst>
        <pc:docMk/>
      </pc:docMkLst>
      <pc:sldChg chg="addSp delSp modSp mod modNotesTx">
        <pc:chgData name="Luke Rosa" userId="1d61d1c10e8030a1" providerId="LiveId" clId="{D63E10C6-1693-4D65-BBA6-BF0EF7E3DFE3}" dt="2022-05-06T17:21:51.103" v="1777" actId="29295"/>
        <pc:sldMkLst>
          <pc:docMk/>
          <pc:sldMk cId="3213658376" sldId="439"/>
        </pc:sldMkLst>
        <pc:spChg chg="mod ord">
          <ac:chgData name="Luke Rosa" userId="1d61d1c10e8030a1" providerId="LiveId" clId="{D63E10C6-1693-4D65-BBA6-BF0EF7E3DFE3}" dt="2022-05-06T16:33:47.870" v="1365" actId="1076"/>
          <ac:spMkLst>
            <pc:docMk/>
            <pc:sldMk cId="3213658376" sldId="439"/>
            <ac:spMk id="3" creationId="{682B5F04-F02B-46EF-A68E-36275672425B}"/>
          </ac:spMkLst>
        </pc:spChg>
        <pc:spChg chg="add del mod ord">
          <ac:chgData name="Luke Rosa" userId="1d61d1c10e8030a1" providerId="LiveId" clId="{D63E10C6-1693-4D65-BBA6-BF0EF7E3DFE3}" dt="2022-05-06T16:33:15.674" v="1352" actId="21"/>
          <ac:spMkLst>
            <pc:docMk/>
            <pc:sldMk cId="3213658376" sldId="439"/>
            <ac:spMk id="8" creationId="{B777C8EB-7072-43B6-BF49-7AB1CFCB6A6A}"/>
          </ac:spMkLst>
        </pc:spChg>
        <pc:spChg chg="add del mod">
          <ac:chgData name="Luke Rosa" userId="1d61d1c10e8030a1" providerId="LiveId" clId="{D63E10C6-1693-4D65-BBA6-BF0EF7E3DFE3}" dt="2022-05-06T16:33:15.674" v="1352" actId="21"/>
          <ac:spMkLst>
            <pc:docMk/>
            <pc:sldMk cId="3213658376" sldId="439"/>
            <ac:spMk id="9" creationId="{5AFB35E3-A9E4-4751-92F8-9C91B39FF56E}"/>
          </ac:spMkLst>
        </pc:spChg>
        <pc:spChg chg="add del mod">
          <ac:chgData name="Luke Rosa" userId="1d61d1c10e8030a1" providerId="LiveId" clId="{D63E10C6-1693-4D65-BBA6-BF0EF7E3DFE3}" dt="2022-05-06T16:33:15.674" v="1352" actId="21"/>
          <ac:spMkLst>
            <pc:docMk/>
            <pc:sldMk cId="3213658376" sldId="439"/>
            <ac:spMk id="11" creationId="{14F6FA0B-CA97-4A74-9E61-4F967A7381E0}"/>
          </ac:spMkLst>
        </pc:spChg>
        <pc:spChg chg="add del mod">
          <ac:chgData name="Luke Rosa" userId="1d61d1c10e8030a1" providerId="LiveId" clId="{D63E10C6-1693-4D65-BBA6-BF0EF7E3DFE3}" dt="2022-05-06T16:33:15.674" v="1352" actId="21"/>
          <ac:spMkLst>
            <pc:docMk/>
            <pc:sldMk cId="3213658376" sldId="439"/>
            <ac:spMk id="12" creationId="{FDC0E5E9-953F-4F4B-BD1E-FDDB8C7FE27C}"/>
          </ac:spMkLst>
        </pc:spChg>
        <pc:spChg chg="add del mod">
          <ac:chgData name="Luke Rosa" userId="1d61d1c10e8030a1" providerId="LiveId" clId="{D63E10C6-1693-4D65-BBA6-BF0EF7E3DFE3}" dt="2022-05-06T17:21:28.595" v="1762" actId="21"/>
          <ac:spMkLst>
            <pc:docMk/>
            <pc:sldMk cId="3213658376" sldId="439"/>
            <ac:spMk id="13" creationId="{E8698823-460D-4EE8-B446-299B5660C27A}"/>
          </ac:spMkLst>
        </pc:spChg>
        <pc:spChg chg="add del mod ord">
          <ac:chgData name="Luke Rosa" userId="1d61d1c10e8030a1" providerId="LiveId" clId="{D63E10C6-1693-4D65-BBA6-BF0EF7E3DFE3}" dt="2022-05-06T17:21:28.595" v="1762" actId="21"/>
          <ac:spMkLst>
            <pc:docMk/>
            <pc:sldMk cId="3213658376" sldId="439"/>
            <ac:spMk id="14" creationId="{ABC641BB-F18A-4388-B86E-6D8BEA4491CB}"/>
          </ac:spMkLst>
        </pc:spChg>
        <pc:spChg chg="add del mod">
          <ac:chgData name="Luke Rosa" userId="1d61d1c10e8030a1" providerId="LiveId" clId="{D63E10C6-1693-4D65-BBA6-BF0EF7E3DFE3}" dt="2022-05-06T17:21:28.595" v="1762" actId="21"/>
          <ac:spMkLst>
            <pc:docMk/>
            <pc:sldMk cId="3213658376" sldId="439"/>
            <ac:spMk id="16" creationId="{81D7DBDB-2FAF-4509-9710-C8DBCCA2199C}"/>
          </ac:spMkLst>
        </pc:spChg>
        <pc:grpChg chg="add mod">
          <ac:chgData name="Luke Rosa" userId="1d61d1c10e8030a1" providerId="LiveId" clId="{D63E10C6-1693-4D65-BBA6-BF0EF7E3DFE3}" dt="2022-05-06T16:33:55.115" v="1366" actId="14100"/>
          <ac:grpSpMkLst>
            <pc:docMk/>
            <pc:sldMk cId="3213658376" sldId="439"/>
            <ac:grpSpMk id="7" creationId="{042AC886-5377-4B95-8272-3249AF34E73A}"/>
          </ac:grpSpMkLst>
        </pc:grpChg>
        <pc:picChg chg="add del mod">
          <ac:chgData name="Luke Rosa" userId="1d61d1c10e8030a1" providerId="LiveId" clId="{D63E10C6-1693-4D65-BBA6-BF0EF7E3DFE3}" dt="2022-05-06T16:22:30.411" v="1258" actId="21"/>
          <ac:picMkLst>
            <pc:docMk/>
            <pc:sldMk cId="3213658376" sldId="439"/>
            <ac:picMk id="2" creationId="{E7F9E940-09EC-4689-B4BD-B6F26130B388}"/>
          </ac:picMkLst>
        </pc:picChg>
        <pc:picChg chg="add mod modCrop">
          <ac:chgData name="Luke Rosa" userId="1d61d1c10e8030a1" providerId="LiveId" clId="{D63E10C6-1693-4D65-BBA6-BF0EF7E3DFE3}" dt="2022-05-06T16:30:32.916" v="1296" actId="164"/>
          <ac:picMkLst>
            <pc:docMk/>
            <pc:sldMk cId="3213658376" sldId="439"/>
            <ac:picMk id="4" creationId="{430CCB22-4125-4134-A9D4-1C4CB48A307F}"/>
          </ac:picMkLst>
        </pc:picChg>
        <pc:picChg chg="add mod modCrop">
          <ac:chgData name="Luke Rosa" userId="1d61d1c10e8030a1" providerId="LiveId" clId="{D63E10C6-1693-4D65-BBA6-BF0EF7E3DFE3}" dt="2022-05-06T16:30:32.916" v="1296" actId="164"/>
          <ac:picMkLst>
            <pc:docMk/>
            <pc:sldMk cId="3213658376" sldId="439"/>
            <ac:picMk id="6" creationId="{4615A561-EB1B-4B5A-B5C2-059E88260F83}"/>
          </ac:picMkLst>
        </pc:picChg>
        <pc:picChg chg="add del mod modCrop">
          <ac:chgData name="Luke Rosa" userId="1d61d1c10e8030a1" providerId="LiveId" clId="{D63E10C6-1693-4D65-BBA6-BF0EF7E3DFE3}" dt="2022-05-06T17:20:57.156" v="1752" actId="478"/>
          <ac:picMkLst>
            <pc:docMk/>
            <pc:sldMk cId="3213658376" sldId="439"/>
            <ac:picMk id="10" creationId="{516C6F61-4DEF-4D8C-AABC-503C3F017B0B}"/>
          </ac:picMkLst>
        </pc:picChg>
        <pc:picChg chg="add mod modCrop">
          <ac:chgData name="Luke Rosa" userId="1d61d1c10e8030a1" providerId="LiveId" clId="{D63E10C6-1693-4D65-BBA6-BF0EF7E3DFE3}" dt="2022-05-06T17:21:51.103" v="1777" actId="29295"/>
          <ac:picMkLst>
            <pc:docMk/>
            <pc:sldMk cId="3213658376" sldId="439"/>
            <ac:picMk id="15" creationId="{8AB386E8-CD50-42B7-BCFE-ECEFEFBC833B}"/>
          </ac:picMkLst>
        </pc:picChg>
        <pc:picChg chg="add del mod">
          <ac:chgData name="Luke Rosa" userId="1d61d1c10e8030a1" providerId="LiveId" clId="{D63E10C6-1693-4D65-BBA6-BF0EF7E3DFE3}" dt="2022-05-06T16:29:16.711" v="1281" actId="478"/>
          <ac:picMkLst>
            <pc:docMk/>
            <pc:sldMk cId="3213658376" sldId="439"/>
            <ac:picMk id="3074" creationId="{A3F921F7-B857-4709-B9FA-76AA32699342}"/>
          </ac:picMkLst>
        </pc:picChg>
      </pc:sldChg>
      <pc:sldChg chg="modNotesTx">
        <pc:chgData name="Luke Rosa" userId="1d61d1c10e8030a1" providerId="LiveId" clId="{D63E10C6-1693-4D65-BBA6-BF0EF7E3DFE3}" dt="2022-05-06T15:23:35.544" v="0" actId="33524"/>
        <pc:sldMkLst>
          <pc:docMk/>
          <pc:sldMk cId="3309591173" sldId="440"/>
        </pc:sldMkLst>
      </pc:sldChg>
      <pc:sldChg chg="addSp modSp">
        <pc:chgData name="Luke Rosa" userId="1d61d1c10e8030a1" providerId="LiveId" clId="{D63E10C6-1693-4D65-BBA6-BF0EF7E3DFE3}" dt="2022-05-06T17:07:52.441" v="1484"/>
        <pc:sldMkLst>
          <pc:docMk/>
          <pc:sldMk cId="2204099236" sldId="441"/>
        </pc:sldMkLst>
        <pc:spChg chg="add mod">
          <ac:chgData name="Luke Rosa" userId="1d61d1c10e8030a1" providerId="LiveId" clId="{D63E10C6-1693-4D65-BBA6-BF0EF7E3DFE3}" dt="2022-05-06T17:07:52.441" v="1484"/>
          <ac:spMkLst>
            <pc:docMk/>
            <pc:sldMk cId="2204099236" sldId="441"/>
            <ac:spMk id="4" creationId="{228AA479-EA9F-477E-B6BD-1B03BA5AFBBE}"/>
          </ac:spMkLst>
        </pc:spChg>
      </pc:sldChg>
      <pc:sldChg chg="addSp delSp modSp mod setBg modNotesTx">
        <pc:chgData name="Luke Rosa" userId="1d61d1c10e8030a1" providerId="LiveId" clId="{D63E10C6-1693-4D65-BBA6-BF0EF7E3DFE3}" dt="2022-05-06T17:38:50.849" v="2606" actId="478"/>
        <pc:sldMkLst>
          <pc:docMk/>
          <pc:sldMk cId="1927408758" sldId="442"/>
        </pc:sldMkLst>
        <pc:spChg chg="del mod">
          <ac:chgData name="Luke Rosa" userId="1d61d1c10e8030a1" providerId="LiveId" clId="{D63E10C6-1693-4D65-BBA6-BF0EF7E3DFE3}" dt="2022-05-06T17:38:50.849" v="2606" actId="478"/>
          <ac:spMkLst>
            <pc:docMk/>
            <pc:sldMk cId="1927408758" sldId="442"/>
            <ac:spMk id="3" creationId="{2098D194-CBF4-4A66-A5C6-C6E09FA24E8F}"/>
          </ac:spMkLst>
        </pc:spChg>
        <pc:spChg chg="add del mod">
          <ac:chgData name="Luke Rosa" userId="1d61d1c10e8030a1" providerId="LiveId" clId="{D63E10C6-1693-4D65-BBA6-BF0EF7E3DFE3}" dt="2022-05-06T17:35:46.437" v="2417" actId="21"/>
          <ac:spMkLst>
            <pc:docMk/>
            <pc:sldMk cId="1927408758" sldId="442"/>
            <ac:spMk id="4" creationId="{D9E27EE6-70BC-4E67-A1AE-FFA0176F0033}"/>
          </ac:spMkLst>
        </pc:spChg>
        <pc:picChg chg="add del mod">
          <ac:chgData name="Luke Rosa" userId="1d61d1c10e8030a1" providerId="LiveId" clId="{D63E10C6-1693-4D65-BBA6-BF0EF7E3DFE3}" dt="2022-05-06T16:03:48.372" v="1014" actId="478"/>
          <ac:picMkLst>
            <pc:docMk/>
            <pc:sldMk cId="1927408758" sldId="442"/>
            <ac:picMk id="2" creationId="{E79F4E3B-A410-425D-8A8D-9044139E3486}"/>
          </ac:picMkLst>
        </pc:picChg>
        <pc:picChg chg="add del mod">
          <ac:chgData name="Luke Rosa" userId="1d61d1c10e8030a1" providerId="LiveId" clId="{D63E10C6-1693-4D65-BBA6-BF0EF7E3DFE3}" dt="2022-05-06T17:35:06.594" v="2250" actId="478"/>
          <ac:picMkLst>
            <pc:docMk/>
            <pc:sldMk cId="1927408758" sldId="442"/>
            <ac:picMk id="6" creationId="{057C838E-5039-4186-A88E-0B7AFA073EA6}"/>
          </ac:picMkLst>
        </pc:picChg>
        <pc:picChg chg="add mod">
          <ac:chgData name="Luke Rosa" userId="1d61d1c10e8030a1" providerId="LiveId" clId="{D63E10C6-1693-4D65-BBA6-BF0EF7E3DFE3}" dt="2022-05-06T17:35:49.813" v="2419" actId="1076"/>
          <ac:picMkLst>
            <pc:docMk/>
            <pc:sldMk cId="1927408758" sldId="442"/>
            <ac:picMk id="7" creationId="{4336208A-C5C1-4709-B3B2-D2ABA8A5F68A}"/>
          </ac:picMkLst>
        </pc:picChg>
        <pc:picChg chg="add del mod">
          <ac:chgData name="Luke Rosa" userId="1d61d1c10e8030a1" providerId="LiveId" clId="{D63E10C6-1693-4D65-BBA6-BF0EF7E3DFE3}" dt="2022-05-06T17:38:49.242" v="2605" actId="478"/>
          <ac:picMkLst>
            <pc:docMk/>
            <pc:sldMk cId="1927408758" sldId="442"/>
            <ac:picMk id="4098" creationId="{04E6B6A1-78E9-4A3D-A40E-6BD510893E79}"/>
          </ac:picMkLst>
        </pc:picChg>
      </pc:sldChg>
      <pc:sldChg chg="del">
        <pc:chgData name="Luke Rosa" userId="1d61d1c10e8030a1" providerId="LiveId" clId="{D63E10C6-1693-4D65-BBA6-BF0EF7E3DFE3}" dt="2022-05-06T16:02:57.601" v="1011" actId="47"/>
        <pc:sldMkLst>
          <pc:docMk/>
          <pc:sldMk cId="1253223491" sldId="443"/>
        </pc:sldMkLst>
      </pc:sldChg>
      <pc:sldChg chg="addSp delSp modSp new mod modNotesTx">
        <pc:chgData name="Luke Rosa" userId="1d61d1c10e8030a1" providerId="LiveId" clId="{D63E10C6-1693-4D65-BBA6-BF0EF7E3DFE3}" dt="2022-05-06T16:02:23.094" v="1010" actId="20577"/>
        <pc:sldMkLst>
          <pc:docMk/>
          <pc:sldMk cId="526336614" sldId="445"/>
        </pc:sldMkLst>
        <pc:spChg chg="add mod">
          <ac:chgData name="Luke Rosa" userId="1d61d1c10e8030a1" providerId="LiveId" clId="{D63E10C6-1693-4D65-BBA6-BF0EF7E3DFE3}" dt="2022-05-06T15:33:24.574" v="88" actId="164"/>
          <ac:spMkLst>
            <pc:docMk/>
            <pc:sldMk cId="526336614" sldId="445"/>
            <ac:spMk id="13" creationId="{1507CF3E-E871-4B12-B147-6FB6D5F54FC8}"/>
          </ac:spMkLst>
        </pc:spChg>
        <pc:spChg chg="add mod">
          <ac:chgData name="Luke Rosa" userId="1d61d1c10e8030a1" providerId="LiveId" clId="{D63E10C6-1693-4D65-BBA6-BF0EF7E3DFE3}" dt="2022-05-06T15:34:08.732" v="105" actId="164"/>
          <ac:spMkLst>
            <pc:docMk/>
            <pc:sldMk cId="526336614" sldId="445"/>
            <ac:spMk id="16" creationId="{3D45F032-489E-4312-9CBD-2000FB270434}"/>
          </ac:spMkLst>
        </pc:spChg>
        <pc:spChg chg="add del mod">
          <ac:chgData name="Luke Rosa" userId="1d61d1c10e8030a1" providerId="LiveId" clId="{D63E10C6-1693-4D65-BBA6-BF0EF7E3DFE3}" dt="2022-05-06T15:37:36.933" v="169" actId="21"/>
          <ac:spMkLst>
            <pc:docMk/>
            <pc:sldMk cId="526336614" sldId="445"/>
            <ac:spMk id="19" creationId="{D113E274-AE53-40CB-86DC-F96096F331E5}"/>
          </ac:spMkLst>
        </pc:spChg>
        <pc:spChg chg="add mod">
          <ac:chgData name="Luke Rosa" userId="1d61d1c10e8030a1" providerId="LiveId" clId="{D63E10C6-1693-4D65-BBA6-BF0EF7E3DFE3}" dt="2022-05-06T15:42:23.475" v="471" actId="207"/>
          <ac:spMkLst>
            <pc:docMk/>
            <pc:sldMk cId="526336614" sldId="445"/>
            <ac:spMk id="24" creationId="{F118AA7A-2C70-441D-ABD2-197B3714C990}"/>
          </ac:spMkLst>
        </pc:spChg>
        <pc:spChg chg="add mod">
          <ac:chgData name="Luke Rosa" userId="1d61d1c10e8030a1" providerId="LiveId" clId="{D63E10C6-1693-4D65-BBA6-BF0EF7E3DFE3}" dt="2022-05-06T16:00:04.778" v="715" actId="948"/>
          <ac:spMkLst>
            <pc:docMk/>
            <pc:sldMk cId="526336614" sldId="445"/>
            <ac:spMk id="25" creationId="{EB24CDD3-BA1D-42BA-828D-24B0F81CC4AD}"/>
          </ac:spMkLst>
        </pc:spChg>
        <pc:spChg chg="add mod">
          <ac:chgData name="Luke Rosa" userId="1d61d1c10e8030a1" providerId="LiveId" clId="{D63E10C6-1693-4D65-BBA6-BF0EF7E3DFE3}" dt="2022-05-06T15:44:21.072" v="557" actId="1076"/>
          <ac:spMkLst>
            <pc:docMk/>
            <pc:sldMk cId="526336614" sldId="445"/>
            <ac:spMk id="26" creationId="{8D47C214-FCF2-42D6-993D-B1ADCC4F9064}"/>
          </ac:spMkLst>
        </pc:spChg>
        <pc:grpChg chg="add del mod">
          <ac:chgData name="Luke Rosa" userId="1d61d1c10e8030a1" providerId="LiveId" clId="{D63E10C6-1693-4D65-BBA6-BF0EF7E3DFE3}" dt="2022-05-06T15:33:25.502" v="89" actId="21"/>
          <ac:grpSpMkLst>
            <pc:docMk/>
            <pc:sldMk cId="526336614" sldId="445"/>
            <ac:grpSpMk id="14" creationId="{C4B08E20-F9C8-45D8-ACFE-4BFA616086B9}"/>
          </ac:grpSpMkLst>
        </pc:grpChg>
        <pc:grpChg chg="add del mod">
          <ac:chgData name="Luke Rosa" userId="1d61d1c10e8030a1" providerId="LiveId" clId="{D63E10C6-1693-4D65-BBA6-BF0EF7E3DFE3}" dt="2022-05-06T15:34:09.534" v="106" actId="21"/>
          <ac:grpSpMkLst>
            <pc:docMk/>
            <pc:sldMk cId="526336614" sldId="445"/>
            <ac:grpSpMk id="17" creationId="{93C9C347-FB4E-4371-B497-94E8344856D8}"/>
          </ac:grpSpMkLst>
        </pc:grpChg>
        <pc:picChg chg="add del mod modCrop">
          <ac:chgData name="Luke Rosa" userId="1d61d1c10e8030a1" providerId="LiveId" clId="{D63E10C6-1693-4D65-BBA6-BF0EF7E3DFE3}" dt="2022-05-06T15:33:32.730" v="92" actId="478"/>
          <ac:picMkLst>
            <pc:docMk/>
            <pc:sldMk cId="526336614" sldId="445"/>
            <ac:picMk id="3" creationId="{A9AB1F1C-C921-48BA-9747-2A9CECA3D56D}"/>
          </ac:picMkLst>
        </pc:picChg>
        <pc:picChg chg="add del mod">
          <ac:chgData name="Luke Rosa" userId="1d61d1c10e8030a1" providerId="LiveId" clId="{D63E10C6-1693-4D65-BBA6-BF0EF7E3DFE3}" dt="2022-05-06T15:38:18.817" v="186" actId="478"/>
          <ac:picMkLst>
            <pc:docMk/>
            <pc:sldMk cId="526336614" sldId="445"/>
            <ac:picMk id="4" creationId="{AEE801BF-A685-44DE-ADC7-36AAB451913D}"/>
          </ac:picMkLst>
        </pc:picChg>
        <pc:picChg chg="add mod modCrop">
          <ac:chgData name="Luke Rosa" userId="1d61d1c10e8030a1" providerId="LiveId" clId="{D63E10C6-1693-4D65-BBA6-BF0EF7E3DFE3}" dt="2022-05-06T15:44:10.552" v="551" actId="1038"/>
          <ac:picMkLst>
            <pc:docMk/>
            <pc:sldMk cId="526336614" sldId="445"/>
            <ac:picMk id="5" creationId="{07C8A103-20F8-4C93-85BC-17E63F3AC111}"/>
          </ac:picMkLst>
        </pc:picChg>
        <pc:picChg chg="add del mod modCrop">
          <ac:chgData name="Luke Rosa" userId="1d61d1c10e8030a1" providerId="LiveId" clId="{D63E10C6-1693-4D65-BBA6-BF0EF7E3DFE3}" dt="2022-05-06T15:31:54.731" v="53" actId="478"/>
          <ac:picMkLst>
            <pc:docMk/>
            <pc:sldMk cId="526336614" sldId="445"/>
            <ac:picMk id="6" creationId="{8FEC82B8-4376-4D75-B326-4EC232C665C2}"/>
          </ac:picMkLst>
        </pc:picChg>
        <pc:picChg chg="add mod modCrop">
          <ac:chgData name="Luke Rosa" userId="1d61d1c10e8030a1" providerId="LiveId" clId="{D63E10C6-1693-4D65-BBA6-BF0EF7E3DFE3}" dt="2022-05-06T15:34:08.732" v="105" actId="164"/>
          <ac:picMkLst>
            <pc:docMk/>
            <pc:sldMk cId="526336614" sldId="445"/>
            <ac:picMk id="7" creationId="{486D0520-798D-45AA-B02E-DF3F2B5E44BD}"/>
          </ac:picMkLst>
        </pc:picChg>
        <pc:picChg chg="add mod modCrop">
          <ac:chgData name="Luke Rosa" userId="1d61d1c10e8030a1" providerId="LiveId" clId="{D63E10C6-1693-4D65-BBA6-BF0EF7E3DFE3}" dt="2022-05-06T15:44:10.552" v="551" actId="1038"/>
          <ac:picMkLst>
            <pc:docMk/>
            <pc:sldMk cId="526336614" sldId="445"/>
            <ac:picMk id="8" creationId="{E680E782-CB6A-4782-B1C9-1D8AB763A44D}"/>
          </ac:picMkLst>
        </pc:picChg>
        <pc:picChg chg="add mod modCrop">
          <ac:chgData name="Luke Rosa" userId="1d61d1c10e8030a1" providerId="LiveId" clId="{D63E10C6-1693-4D65-BBA6-BF0EF7E3DFE3}" dt="2022-05-06T15:44:10.552" v="551" actId="1038"/>
          <ac:picMkLst>
            <pc:docMk/>
            <pc:sldMk cId="526336614" sldId="445"/>
            <ac:picMk id="9" creationId="{50133281-F166-4899-8D5E-E9476E1E3B21}"/>
          </ac:picMkLst>
        </pc:picChg>
        <pc:picChg chg="add mod modCrop">
          <ac:chgData name="Luke Rosa" userId="1d61d1c10e8030a1" providerId="LiveId" clId="{D63E10C6-1693-4D65-BBA6-BF0EF7E3DFE3}" dt="2022-05-06T15:44:10.552" v="551" actId="1038"/>
          <ac:picMkLst>
            <pc:docMk/>
            <pc:sldMk cId="526336614" sldId="445"/>
            <ac:picMk id="10" creationId="{30905BE7-97F8-4D06-A1C6-63642D962D5D}"/>
          </ac:picMkLst>
        </pc:picChg>
        <pc:picChg chg="add mod modCrop">
          <ac:chgData name="Luke Rosa" userId="1d61d1c10e8030a1" providerId="LiveId" clId="{D63E10C6-1693-4D65-BBA6-BF0EF7E3DFE3}" dt="2022-05-06T15:44:10.552" v="551" actId="1038"/>
          <ac:picMkLst>
            <pc:docMk/>
            <pc:sldMk cId="526336614" sldId="445"/>
            <ac:picMk id="11" creationId="{EE35F0CB-6541-4608-88B7-C79E442DD000}"/>
          </ac:picMkLst>
        </pc:picChg>
        <pc:picChg chg="add mod modCrop">
          <ac:chgData name="Luke Rosa" userId="1d61d1c10e8030a1" providerId="LiveId" clId="{D63E10C6-1693-4D65-BBA6-BF0EF7E3DFE3}" dt="2022-05-06T15:33:24.574" v="88" actId="164"/>
          <ac:picMkLst>
            <pc:docMk/>
            <pc:sldMk cId="526336614" sldId="445"/>
            <ac:picMk id="12" creationId="{ACD4D99C-F99E-448A-88D8-9C5AE57A54A8}"/>
          </ac:picMkLst>
        </pc:picChg>
        <pc:picChg chg="add mod">
          <ac:chgData name="Luke Rosa" userId="1d61d1c10e8030a1" providerId="LiveId" clId="{D63E10C6-1693-4D65-BBA6-BF0EF7E3DFE3}" dt="2022-05-06T15:44:10.552" v="551" actId="1038"/>
          <ac:picMkLst>
            <pc:docMk/>
            <pc:sldMk cId="526336614" sldId="445"/>
            <ac:picMk id="15" creationId="{078720C7-1383-428E-8E55-8F8E309287BD}"/>
          </ac:picMkLst>
        </pc:picChg>
        <pc:picChg chg="add mod ord">
          <ac:chgData name="Luke Rosa" userId="1d61d1c10e8030a1" providerId="LiveId" clId="{D63E10C6-1693-4D65-BBA6-BF0EF7E3DFE3}" dt="2022-05-06T15:44:10.552" v="551" actId="1038"/>
          <ac:picMkLst>
            <pc:docMk/>
            <pc:sldMk cId="526336614" sldId="445"/>
            <ac:picMk id="18" creationId="{82F8851C-3643-4E0D-8533-245734AE8B75}"/>
          </ac:picMkLst>
        </pc:picChg>
        <pc:picChg chg="add del mod">
          <ac:chgData name="Luke Rosa" userId="1d61d1c10e8030a1" providerId="LiveId" clId="{D63E10C6-1693-4D65-BBA6-BF0EF7E3DFE3}" dt="2022-05-06T15:37:04.555" v="165"/>
          <ac:picMkLst>
            <pc:docMk/>
            <pc:sldMk cId="526336614" sldId="445"/>
            <ac:picMk id="20" creationId="{7CFBEED7-6B58-4111-A11B-AB0E3CE2362A}"/>
          </ac:picMkLst>
        </pc:picChg>
        <pc:picChg chg="add mod ord modCrop">
          <ac:chgData name="Luke Rosa" userId="1d61d1c10e8030a1" providerId="LiveId" clId="{D63E10C6-1693-4D65-BBA6-BF0EF7E3DFE3}" dt="2022-05-06T15:37:57.118" v="179" actId="167"/>
          <ac:picMkLst>
            <pc:docMk/>
            <pc:sldMk cId="526336614" sldId="445"/>
            <ac:picMk id="21" creationId="{EA1DA7D6-0B4F-4CFE-97B2-4AE51716AC66}"/>
          </ac:picMkLst>
        </pc:picChg>
        <pc:picChg chg="add del mod">
          <ac:chgData name="Luke Rosa" userId="1d61d1c10e8030a1" providerId="LiveId" clId="{D63E10C6-1693-4D65-BBA6-BF0EF7E3DFE3}" dt="2022-05-06T15:36:24.874" v="142" actId="478"/>
          <ac:picMkLst>
            <pc:docMk/>
            <pc:sldMk cId="526336614" sldId="445"/>
            <ac:picMk id="1026" creationId="{5EB947C8-198B-43DA-9C4B-BF3F8F8CA959}"/>
          </ac:picMkLst>
        </pc:picChg>
      </pc:sldChg>
      <pc:sldChg chg="addSp modSp new mod ord setBg modNotesTx">
        <pc:chgData name="Luke Rosa" userId="1d61d1c10e8030a1" providerId="LiveId" clId="{D63E10C6-1693-4D65-BBA6-BF0EF7E3DFE3}" dt="2022-05-06T16:15:03.966" v="1190"/>
        <pc:sldMkLst>
          <pc:docMk/>
          <pc:sldMk cId="1199608537" sldId="446"/>
        </pc:sldMkLst>
        <pc:spChg chg="add mod">
          <ac:chgData name="Luke Rosa" userId="1d61d1c10e8030a1" providerId="LiveId" clId="{D63E10C6-1693-4D65-BBA6-BF0EF7E3DFE3}" dt="2022-05-06T16:13:25.683" v="1107" actId="1076"/>
          <ac:spMkLst>
            <pc:docMk/>
            <pc:sldMk cId="1199608537" sldId="446"/>
            <ac:spMk id="3" creationId="{962FC07C-5295-4869-ADF9-C5B702C1A3A0}"/>
          </ac:spMkLst>
        </pc:spChg>
        <pc:picChg chg="add mod">
          <ac:chgData name="Luke Rosa" userId="1d61d1c10e8030a1" providerId="LiveId" clId="{D63E10C6-1693-4D65-BBA6-BF0EF7E3DFE3}" dt="2022-05-06T16:13:51.346" v="1112" actId="14100"/>
          <ac:picMkLst>
            <pc:docMk/>
            <pc:sldMk cId="1199608537" sldId="446"/>
            <ac:picMk id="5" creationId="{F96E1B28-43C5-450F-B22C-454276E0661E}"/>
          </ac:picMkLst>
        </pc:picChg>
        <pc:picChg chg="add mod">
          <ac:chgData name="Luke Rosa" userId="1d61d1c10e8030a1" providerId="LiveId" clId="{D63E10C6-1693-4D65-BBA6-BF0EF7E3DFE3}" dt="2022-05-06T16:13:55.293" v="1114" actId="1076"/>
          <ac:picMkLst>
            <pc:docMk/>
            <pc:sldMk cId="1199608537" sldId="446"/>
            <ac:picMk id="2050" creationId="{BE6D943C-882A-412F-AC45-F588B0B9CE04}"/>
          </ac:picMkLst>
        </pc:picChg>
      </pc:sldChg>
      <pc:sldChg chg="addSp modSp new mod">
        <pc:chgData name="Luke Rosa" userId="1d61d1c10e8030a1" providerId="LiveId" clId="{D63E10C6-1693-4D65-BBA6-BF0EF7E3DFE3}" dt="2022-05-06T17:08:59.039" v="1521"/>
        <pc:sldMkLst>
          <pc:docMk/>
          <pc:sldMk cId="3818173246" sldId="447"/>
        </pc:sldMkLst>
        <pc:spChg chg="add">
          <ac:chgData name="Luke Rosa" userId="1d61d1c10e8030a1" providerId="LiveId" clId="{D63E10C6-1693-4D65-BBA6-BF0EF7E3DFE3}" dt="2022-05-06T16:16:01.440" v="1194" actId="22"/>
          <ac:spMkLst>
            <pc:docMk/>
            <pc:sldMk cId="3818173246" sldId="447"/>
            <ac:spMk id="3" creationId="{40652F11-59A2-4221-A613-00B88CD8D0E7}"/>
          </ac:spMkLst>
        </pc:spChg>
        <pc:spChg chg="add mod">
          <ac:chgData name="Luke Rosa" userId="1d61d1c10e8030a1" providerId="LiveId" clId="{D63E10C6-1693-4D65-BBA6-BF0EF7E3DFE3}" dt="2022-05-06T17:08:59.039" v="1521"/>
          <ac:spMkLst>
            <pc:docMk/>
            <pc:sldMk cId="3818173246" sldId="447"/>
            <ac:spMk id="4" creationId="{FADB386A-BD28-43C5-9B44-6751FE4DB3DD}"/>
          </ac:spMkLst>
        </pc:spChg>
      </pc:sldChg>
      <pc:sldChg chg="addSp modSp new mod ord">
        <pc:chgData name="Luke Rosa" userId="1d61d1c10e8030a1" providerId="LiveId" clId="{D63E10C6-1693-4D65-BBA6-BF0EF7E3DFE3}" dt="2022-05-06T17:07:44.641" v="1483" actId="14838"/>
        <pc:sldMkLst>
          <pc:docMk/>
          <pc:sldMk cId="1108866628" sldId="448"/>
        </pc:sldMkLst>
        <pc:spChg chg="add mod">
          <ac:chgData name="Luke Rosa" userId="1d61d1c10e8030a1" providerId="LiveId" clId="{D63E10C6-1693-4D65-BBA6-BF0EF7E3DFE3}" dt="2022-05-06T16:58:07.343" v="1414"/>
          <ac:spMkLst>
            <pc:docMk/>
            <pc:sldMk cId="1108866628" sldId="448"/>
            <ac:spMk id="2" creationId="{23A09499-F61B-4B9A-B7B2-D3D11D6506E5}"/>
          </ac:spMkLst>
        </pc:spChg>
        <pc:spChg chg="add mod">
          <ac:chgData name="Luke Rosa" userId="1d61d1c10e8030a1" providerId="LiveId" clId="{D63E10C6-1693-4D65-BBA6-BF0EF7E3DFE3}" dt="2022-05-06T17:07:44.641" v="1483" actId="14838"/>
          <ac:spMkLst>
            <pc:docMk/>
            <pc:sldMk cId="1108866628" sldId="448"/>
            <ac:spMk id="3" creationId="{7D4A5A42-3F32-4960-BDE0-7107824B5362}"/>
          </ac:spMkLst>
        </pc:spChg>
      </pc:sldChg>
      <pc:sldChg chg="addSp modSp new mod ord">
        <pc:chgData name="Luke Rosa" userId="1d61d1c10e8030a1" providerId="LiveId" clId="{D63E10C6-1693-4D65-BBA6-BF0EF7E3DFE3}" dt="2022-05-06T17:07:55.591" v="1486"/>
        <pc:sldMkLst>
          <pc:docMk/>
          <pc:sldMk cId="378992747" sldId="449"/>
        </pc:sldMkLst>
        <pc:spChg chg="add">
          <ac:chgData name="Luke Rosa" userId="1d61d1c10e8030a1" providerId="LiveId" clId="{D63E10C6-1693-4D65-BBA6-BF0EF7E3DFE3}" dt="2022-05-06T16:58:16.824" v="1415" actId="22"/>
          <ac:spMkLst>
            <pc:docMk/>
            <pc:sldMk cId="378992747" sldId="449"/>
            <ac:spMk id="3" creationId="{433DABEB-A741-48CF-866E-89E92DE17BA6}"/>
          </ac:spMkLst>
        </pc:spChg>
        <pc:spChg chg="add mod">
          <ac:chgData name="Luke Rosa" userId="1d61d1c10e8030a1" providerId="LiveId" clId="{D63E10C6-1693-4D65-BBA6-BF0EF7E3DFE3}" dt="2022-05-06T17:07:55.591" v="1486"/>
          <ac:spMkLst>
            <pc:docMk/>
            <pc:sldMk cId="378992747" sldId="449"/>
            <ac:spMk id="4" creationId="{5153D5A9-28D2-4B41-ACC4-62C108D348C7}"/>
          </ac:spMkLst>
        </pc:spChg>
      </pc:sldChg>
      <pc:sldChg chg="addSp modSp new mod ord">
        <pc:chgData name="Luke Rosa" userId="1d61d1c10e8030a1" providerId="LiveId" clId="{D63E10C6-1693-4D65-BBA6-BF0EF7E3DFE3}" dt="2022-05-06T17:08:07.023" v="1497"/>
        <pc:sldMkLst>
          <pc:docMk/>
          <pc:sldMk cId="1034531969" sldId="450"/>
        </pc:sldMkLst>
        <pc:spChg chg="add">
          <ac:chgData name="Luke Rosa" userId="1d61d1c10e8030a1" providerId="LiveId" clId="{D63E10C6-1693-4D65-BBA6-BF0EF7E3DFE3}" dt="2022-05-06T17:01:27.602" v="1433" actId="22"/>
          <ac:spMkLst>
            <pc:docMk/>
            <pc:sldMk cId="1034531969" sldId="450"/>
            <ac:spMk id="3" creationId="{3B3F19F3-8F59-43D7-A348-B2A89604FCF4}"/>
          </ac:spMkLst>
        </pc:spChg>
        <pc:spChg chg="add mod">
          <ac:chgData name="Luke Rosa" userId="1d61d1c10e8030a1" providerId="LiveId" clId="{D63E10C6-1693-4D65-BBA6-BF0EF7E3DFE3}" dt="2022-05-06T17:08:07.023" v="1497"/>
          <ac:spMkLst>
            <pc:docMk/>
            <pc:sldMk cId="1034531969" sldId="450"/>
            <ac:spMk id="4" creationId="{B3971447-CED9-4FA3-BD53-A65017CFA644}"/>
          </ac:spMkLst>
        </pc:spChg>
      </pc:sldChg>
      <pc:sldChg chg="addSp delSp modSp add mod modNotesTx">
        <pc:chgData name="Luke Rosa" userId="1d61d1c10e8030a1" providerId="LiveId" clId="{D63E10C6-1693-4D65-BBA6-BF0EF7E3DFE3}" dt="2022-05-06T17:15:59.614" v="1713" actId="20577"/>
        <pc:sldMkLst>
          <pc:docMk/>
          <pc:sldMk cId="1402164713" sldId="451"/>
        </pc:sldMkLst>
        <pc:spChg chg="add mod">
          <ac:chgData name="Luke Rosa" userId="1d61d1c10e8030a1" providerId="LiveId" clId="{D63E10C6-1693-4D65-BBA6-BF0EF7E3DFE3}" dt="2022-05-06T17:15:05.597" v="1641" actId="1076"/>
          <ac:spMkLst>
            <pc:docMk/>
            <pc:sldMk cId="1402164713" sldId="451"/>
            <ac:spMk id="3" creationId="{5F045755-3FE0-403C-844E-B05D5D51707E}"/>
          </ac:spMkLst>
        </pc:spChg>
        <pc:spChg chg="add del mod">
          <ac:chgData name="Luke Rosa" userId="1d61d1c10e8030a1" providerId="LiveId" clId="{D63E10C6-1693-4D65-BBA6-BF0EF7E3DFE3}" dt="2022-05-06T17:14:20.355" v="1627" actId="21"/>
          <ac:spMkLst>
            <pc:docMk/>
            <pc:sldMk cId="1402164713" sldId="451"/>
            <ac:spMk id="4" creationId="{AB1F3545-77BB-4986-B8CF-EEE1AF670C5E}"/>
          </ac:spMkLst>
        </pc:spChg>
        <pc:picChg chg="add mod">
          <ac:chgData name="Luke Rosa" userId="1d61d1c10e8030a1" providerId="LiveId" clId="{D63E10C6-1693-4D65-BBA6-BF0EF7E3DFE3}" dt="2022-05-06T17:14:27.368" v="1631" actId="1076"/>
          <ac:picMkLst>
            <pc:docMk/>
            <pc:sldMk cId="1402164713" sldId="451"/>
            <ac:picMk id="5" creationId="{2E99B7FD-0FBB-4A3D-A8B9-467FC4A35327}"/>
          </ac:picMkLst>
        </pc:picChg>
        <pc:picChg chg="add mod">
          <ac:chgData name="Luke Rosa" userId="1d61d1c10e8030a1" providerId="LiveId" clId="{D63E10C6-1693-4D65-BBA6-BF0EF7E3DFE3}" dt="2022-05-06T17:14:25.940" v="1630" actId="1076"/>
          <ac:picMkLst>
            <pc:docMk/>
            <pc:sldMk cId="1402164713" sldId="451"/>
            <ac:picMk id="6" creationId="{21C31387-E7C4-44B5-95B1-9F2A94BA0234}"/>
          </ac:picMkLst>
        </pc:picChg>
      </pc:sldChg>
      <pc:sldChg chg="addSp delSp modSp add mod modNotesTx">
        <pc:chgData name="Luke Rosa" userId="1d61d1c10e8030a1" providerId="LiveId" clId="{D63E10C6-1693-4D65-BBA6-BF0EF7E3DFE3}" dt="2022-05-06T17:24:48.435" v="1962" actId="20577"/>
        <pc:sldMkLst>
          <pc:docMk/>
          <pc:sldMk cId="4233302442" sldId="452"/>
        </pc:sldMkLst>
        <pc:spChg chg="add mod">
          <ac:chgData name="Luke Rosa" userId="1d61d1c10e8030a1" providerId="LiveId" clId="{D63E10C6-1693-4D65-BBA6-BF0EF7E3DFE3}" dt="2022-05-06T17:23:42.140" v="1810" actId="1076"/>
          <ac:spMkLst>
            <pc:docMk/>
            <pc:sldMk cId="4233302442" sldId="452"/>
            <ac:spMk id="3" creationId="{C907C325-13E8-4C82-8F6E-FCE8494CE4D0}"/>
          </ac:spMkLst>
        </pc:spChg>
        <pc:spChg chg="add del mod">
          <ac:chgData name="Luke Rosa" userId="1d61d1c10e8030a1" providerId="LiveId" clId="{D63E10C6-1693-4D65-BBA6-BF0EF7E3DFE3}" dt="2022-05-06T17:23:14.600" v="1793" actId="21"/>
          <ac:spMkLst>
            <pc:docMk/>
            <pc:sldMk cId="4233302442" sldId="452"/>
            <ac:spMk id="4" creationId="{E56862D9-F8AE-42E2-BD06-F007227D0C03}"/>
          </ac:spMkLst>
        </pc:spChg>
        <pc:picChg chg="add del mod modCrop">
          <ac:chgData name="Luke Rosa" userId="1d61d1c10e8030a1" providerId="LiveId" clId="{D63E10C6-1693-4D65-BBA6-BF0EF7E3DFE3}" dt="2022-05-06T17:20:14.873" v="1736" actId="21"/>
          <ac:picMkLst>
            <pc:docMk/>
            <pc:sldMk cId="4233302442" sldId="452"/>
            <ac:picMk id="5" creationId="{4FDDAB3A-4884-46C5-8E3E-5FDD008DBF05}"/>
          </ac:picMkLst>
        </pc:picChg>
        <pc:picChg chg="add mod ord">
          <ac:chgData name="Luke Rosa" userId="1d61d1c10e8030a1" providerId="LiveId" clId="{D63E10C6-1693-4D65-BBA6-BF0EF7E3DFE3}" dt="2022-05-06T17:23:21.071" v="1797" actId="14100"/>
          <ac:picMkLst>
            <pc:docMk/>
            <pc:sldMk cId="4233302442" sldId="452"/>
            <ac:picMk id="6" creationId="{75D98023-90D4-444E-93CA-96B669F49496}"/>
          </ac:picMkLst>
        </pc:picChg>
        <pc:picChg chg="add del mod">
          <ac:chgData name="Luke Rosa" userId="1d61d1c10e8030a1" providerId="LiveId" clId="{D63E10C6-1693-4D65-BBA6-BF0EF7E3DFE3}" dt="2022-05-06T17:23:09.444" v="1791" actId="478"/>
          <ac:picMkLst>
            <pc:docMk/>
            <pc:sldMk cId="4233302442" sldId="452"/>
            <ac:picMk id="8" creationId="{D588DC5B-D2F4-46EF-B96D-04639E54D2FF}"/>
          </ac:picMkLst>
        </pc:picChg>
        <pc:picChg chg="add mod">
          <ac:chgData name="Luke Rosa" userId="1d61d1c10e8030a1" providerId="LiveId" clId="{D63E10C6-1693-4D65-BBA6-BF0EF7E3DFE3}" dt="2022-05-06T17:23:17.031" v="1795" actId="1076"/>
          <ac:picMkLst>
            <pc:docMk/>
            <pc:sldMk cId="4233302442" sldId="452"/>
            <ac:picMk id="9" creationId="{113D0E81-83C1-4174-BCB7-95C9B845BD05}"/>
          </ac:picMkLst>
        </pc:picChg>
      </pc:sldChg>
      <pc:sldChg chg="addSp modSp add mod">
        <pc:chgData name="Luke Rosa" userId="1d61d1c10e8030a1" providerId="LiveId" clId="{D63E10C6-1693-4D65-BBA6-BF0EF7E3DFE3}" dt="2022-05-06T17:08:06.161" v="1496"/>
        <pc:sldMkLst>
          <pc:docMk/>
          <pc:sldMk cId="2562832190" sldId="453"/>
        </pc:sldMkLst>
        <pc:spChg chg="add">
          <ac:chgData name="Luke Rosa" userId="1d61d1c10e8030a1" providerId="LiveId" clId="{D63E10C6-1693-4D65-BBA6-BF0EF7E3DFE3}" dt="2022-05-06T17:01:16.229" v="1432" actId="22"/>
          <ac:spMkLst>
            <pc:docMk/>
            <pc:sldMk cId="2562832190" sldId="453"/>
            <ac:spMk id="3" creationId="{23BFCC30-B53C-4655-BFB2-7C2532B417C8}"/>
          </ac:spMkLst>
        </pc:spChg>
        <pc:spChg chg="add mod">
          <ac:chgData name="Luke Rosa" userId="1d61d1c10e8030a1" providerId="LiveId" clId="{D63E10C6-1693-4D65-BBA6-BF0EF7E3DFE3}" dt="2022-05-06T17:08:06.161" v="1496"/>
          <ac:spMkLst>
            <pc:docMk/>
            <pc:sldMk cId="2562832190" sldId="453"/>
            <ac:spMk id="4" creationId="{BEB9528B-A169-4108-9D22-E95D71DB2890}"/>
          </ac:spMkLst>
        </pc:spChg>
      </pc:sldChg>
      <pc:sldChg chg="addSp modSp add mod">
        <pc:chgData name="Luke Rosa" userId="1d61d1c10e8030a1" providerId="LiveId" clId="{D63E10C6-1693-4D65-BBA6-BF0EF7E3DFE3}" dt="2022-05-06T17:08:10.631" v="1501"/>
        <pc:sldMkLst>
          <pc:docMk/>
          <pc:sldMk cId="174345782" sldId="454"/>
        </pc:sldMkLst>
        <pc:spChg chg="add">
          <ac:chgData name="Luke Rosa" userId="1d61d1c10e8030a1" providerId="LiveId" clId="{D63E10C6-1693-4D65-BBA6-BF0EF7E3DFE3}" dt="2022-05-06T17:02:43.392" v="1440" actId="22"/>
          <ac:spMkLst>
            <pc:docMk/>
            <pc:sldMk cId="174345782" sldId="454"/>
            <ac:spMk id="3" creationId="{79E80289-B021-45F0-B8AD-AF2DA782C478}"/>
          </ac:spMkLst>
        </pc:spChg>
        <pc:spChg chg="add mod">
          <ac:chgData name="Luke Rosa" userId="1d61d1c10e8030a1" providerId="LiveId" clId="{D63E10C6-1693-4D65-BBA6-BF0EF7E3DFE3}" dt="2022-05-06T17:08:10.631" v="1501"/>
          <ac:spMkLst>
            <pc:docMk/>
            <pc:sldMk cId="174345782" sldId="454"/>
            <ac:spMk id="4" creationId="{38DDE879-C3E8-48C3-A967-4A4E66A48BAF}"/>
          </ac:spMkLst>
        </pc:spChg>
      </pc:sldChg>
      <pc:sldChg chg="addSp modSp add mod">
        <pc:chgData name="Luke Rosa" userId="1d61d1c10e8030a1" providerId="LiveId" clId="{D63E10C6-1693-4D65-BBA6-BF0EF7E3DFE3}" dt="2022-05-06T17:08:11.865" v="1502"/>
        <pc:sldMkLst>
          <pc:docMk/>
          <pc:sldMk cId="4068081844" sldId="455"/>
        </pc:sldMkLst>
        <pc:spChg chg="add">
          <ac:chgData name="Luke Rosa" userId="1d61d1c10e8030a1" providerId="LiveId" clId="{D63E10C6-1693-4D65-BBA6-BF0EF7E3DFE3}" dt="2022-05-06T17:02:54.601" v="1441" actId="22"/>
          <ac:spMkLst>
            <pc:docMk/>
            <pc:sldMk cId="4068081844" sldId="455"/>
            <ac:spMk id="3" creationId="{8971508D-B05D-4FDF-B4BF-751EB5014476}"/>
          </ac:spMkLst>
        </pc:spChg>
        <pc:spChg chg="add mod">
          <ac:chgData name="Luke Rosa" userId="1d61d1c10e8030a1" providerId="LiveId" clId="{D63E10C6-1693-4D65-BBA6-BF0EF7E3DFE3}" dt="2022-05-06T17:08:11.865" v="1502"/>
          <ac:spMkLst>
            <pc:docMk/>
            <pc:sldMk cId="4068081844" sldId="455"/>
            <ac:spMk id="4" creationId="{9A401F62-9C52-4A56-BFC7-BAA0491860D2}"/>
          </ac:spMkLst>
        </pc:spChg>
      </pc:sldChg>
      <pc:sldChg chg="addSp delSp modSp add mod">
        <pc:chgData name="Luke Rosa" userId="1d61d1c10e8030a1" providerId="LiveId" clId="{D63E10C6-1693-4D65-BBA6-BF0EF7E3DFE3}" dt="2022-05-06T17:08:12.441" v="1503"/>
        <pc:sldMkLst>
          <pc:docMk/>
          <pc:sldMk cId="1399325653" sldId="456"/>
        </pc:sldMkLst>
        <pc:spChg chg="add del">
          <ac:chgData name="Luke Rosa" userId="1d61d1c10e8030a1" providerId="LiveId" clId="{D63E10C6-1693-4D65-BBA6-BF0EF7E3DFE3}" dt="2022-05-06T16:58:04.159" v="1413" actId="21"/>
          <ac:spMkLst>
            <pc:docMk/>
            <pc:sldMk cId="1399325653" sldId="456"/>
            <ac:spMk id="3" creationId="{016D8750-1D2B-4464-A0EF-408BF42FED1A}"/>
          </ac:spMkLst>
        </pc:spChg>
        <pc:spChg chg="add">
          <ac:chgData name="Luke Rosa" userId="1d61d1c10e8030a1" providerId="LiveId" clId="{D63E10C6-1693-4D65-BBA6-BF0EF7E3DFE3}" dt="2022-05-06T17:04:05.312" v="1442" actId="22"/>
          <ac:spMkLst>
            <pc:docMk/>
            <pc:sldMk cId="1399325653" sldId="456"/>
            <ac:spMk id="5" creationId="{5B6D8808-F9F1-4A9C-9AD5-982D4BC577CD}"/>
          </ac:spMkLst>
        </pc:spChg>
        <pc:spChg chg="add mod">
          <ac:chgData name="Luke Rosa" userId="1d61d1c10e8030a1" providerId="LiveId" clId="{D63E10C6-1693-4D65-BBA6-BF0EF7E3DFE3}" dt="2022-05-06T17:08:12.441" v="1503"/>
          <ac:spMkLst>
            <pc:docMk/>
            <pc:sldMk cId="1399325653" sldId="456"/>
            <ac:spMk id="6" creationId="{88E6A51D-B473-489D-B266-1C7D21945E51}"/>
          </ac:spMkLst>
        </pc:spChg>
      </pc:sldChg>
      <pc:sldChg chg="addSp modSp add mod">
        <pc:chgData name="Luke Rosa" userId="1d61d1c10e8030a1" providerId="LiveId" clId="{D63E10C6-1693-4D65-BBA6-BF0EF7E3DFE3}" dt="2022-05-06T17:08:13.066" v="1504"/>
        <pc:sldMkLst>
          <pc:docMk/>
          <pc:sldMk cId="360116762" sldId="457"/>
        </pc:sldMkLst>
        <pc:spChg chg="add">
          <ac:chgData name="Luke Rosa" userId="1d61d1c10e8030a1" providerId="LiveId" clId="{D63E10C6-1693-4D65-BBA6-BF0EF7E3DFE3}" dt="2022-05-06T17:04:17.906" v="1443" actId="22"/>
          <ac:spMkLst>
            <pc:docMk/>
            <pc:sldMk cId="360116762" sldId="457"/>
            <ac:spMk id="3" creationId="{B3058CAF-5213-4636-B44B-3361E45919CB}"/>
          </ac:spMkLst>
        </pc:spChg>
        <pc:spChg chg="add mod">
          <ac:chgData name="Luke Rosa" userId="1d61d1c10e8030a1" providerId="LiveId" clId="{D63E10C6-1693-4D65-BBA6-BF0EF7E3DFE3}" dt="2022-05-06T17:08:13.066" v="1504"/>
          <ac:spMkLst>
            <pc:docMk/>
            <pc:sldMk cId="360116762" sldId="457"/>
            <ac:spMk id="4" creationId="{8AE34004-3E21-4707-9CD4-544DD31CEEC6}"/>
          </ac:spMkLst>
        </pc:spChg>
      </pc:sldChg>
      <pc:sldChg chg="addSp modSp new mod">
        <pc:chgData name="Luke Rosa" userId="1d61d1c10e8030a1" providerId="LiveId" clId="{D63E10C6-1693-4D65-BBA6-BF0EF7E3DFE3}" dt="2022-05-06T17:07:56.431" v="1487"/>
        <pc:sldMkLst>
          <pc:docMk/>
          <pc:sldMk cId="1179519558" sldId="458"/>
        </pc:sldMkLst>
        <pc:spChg chg="add">
          <ac:chgData name="Luke Rosa" userId="1d61d1c10e8030a1" providerId="LiveId" clId="{D63E10C6-1693-4D65-BBA6-BF0EF7E3DFE3}" dt="2022-05-06T16:58:29.383" v="1417" actId="22"/>
          <ac:spMkLst>
            <pc:docMk/>
            <pc:sldMk cId="1179519558" sldId="458"/>
            <ac:spMk id="3" creationId="{195650BB-D130-4DC1-8FF7-9E7E7792238E}"/>
          </ac:spMkLst>
        </pc:spChg>
        <pc:spChg chg="add mod">
          <ac:chgData name="Luke Rosa" userId="1d61d1c10e8030a1" providerId="LiveId" clId="{D63E10C6-1693-4D65-BBA6-BF0EF7E3DFE3}" dt="2022-05-06T17:07:56.431" v="1487"/>
          <ac:spMkLst>
            <pc:docMk/>
            <pc:sldMk cId="1179519558" sldId="458"/>
            <ac:spMk id="4" creationId="{B093EFDB-1D03-49EB-8102-253F460095B5}"/>
          </ac:spMkLst>
        </pc:spChg>
      </pc:sldChg>
      <pc:sldChg chg="addSp modSp new mod">
        <pc:chgData name="Luke Rosa" userId="1d61d1c10e8030a1" providerId="LiveId" clId="{D63E10C6-1693-4D65-BBA6-BF0EF7E3DFE3}" dt="2022-05-06T17:07:57.737" v="1488"/>
        <pc:sldMkLst>
          <pc:docMk/>
          <pc:sldMk cId="628452814" sldId="459"/>
        </pc:sldMkLst>
        <pc:spChg chg="add">
          <ac:chgData name="Luke Rosa" userId="1d61d1c10e8030a1" providerId="LiveId" clId="{D63E10C6-1693-4D65-BBA6-BF0EF7E3DFE3}" dt="2022-05-06T16:58:55.161" v="1419" actId="22"/>
          <ac:spMkLst>
            <pc:docMk/>
            <pc:sldMk cId="628452814" sldId="459"/>
            <ac:spMk id="3" creationId="{AE4B3063-345D-4F1E-830F-918EBBC18673}"/>
          </ac:spMkLst>
        </pc:spChg>
        <pc:spChg chg="add mod">
          <ac:chgData name="Luke Rosa" userId="1d61d1c10e8030a1" providerId="LiveId" clId="{D63E10C6-1693-4D65-BBA6-BF0EF7E3DFE3}" dt="2022-05-06T17:07:57.737" v="1488"/>
          <ac:spMkLst>
            <pc:docMk/>
            <pc:sldMk cId="628452814" sldId="459"/>
            <ac:spMk id="4" creationId="{9DDACE53-237B-4DA3-9B8F-DEEC7A1F0351}"/>
          </ac:spMkLst>
        </pc:spChg>
      </pc:sldChg>
      <pc:sldChg chg="addSp delSp modSp new mod modNotesTx">
        <pc:chgData name="Luke Rosa" userId="1d61d1c10e8030a1" providerId="LiveId" clId="{D63E10C6-1693-4D65-BBA6-BF0EF7E3DFE3}" dt="2022-05-06T17:26:37.302" v="2028" actId="1076"/>
        <pc:sldMkLst>
          <pc:docMk/>
          <pc:sldMk cId="959481117" sldId="460"/>
        </pc:sldMkLst>
        <pc:spChg chg="add mod">
          <ac:chgData name="Luke Rosa" userId="1d61d1c10e8030a1" providerId="LiveId" clId="{D63E10C6-1693-4D65-BBA6-BF0EF7E3DFE3}" dt="2022-05-06T17:26:37.302" v="2028" actId="1076"/>
          <ac:spMkLst>
            <pc:docMk/>
            <pc:sldMk cId="959481117" sldId="460"/>
            <ac:spMk id="3" creationId="{00F2B6EF-37C4-4FFC-81CF-A8AA0AEC00A8}"/>
          </ac:spMkLst>
        </pc:spChg>
        <pc:spChg chg="add del mod">
          <ac:chgData name="Luke Rosa" userId="1d61d1c10e8030a1" providerId="LiveId" clId="{D63E10C6-1693-4D65-BBA6-BF0EF7E3DFE3}" dt="2022-05-06T17:26:09.921" v="2020" actId="21"/>
          <ac:spMkLst>
            <pc:docMk/>
            <pc:sldMk cId="959481117" sldId="460"/>
            <ac:spMk id="4" creationId="{D29DC7F0-F8C6-41DA-8667-B8308114DDEF}"/>
          </ac:spMkLst>
        </pc:spChg>
        <pc:spChg chg="add mod">
          <ac:chgData name="Luke Rosa" userId="1d61d1c10e8030a1" providerId="LiveId" clId="{D63E10C6-1693-4D65-BBA6-BF0EF7E3DFE3}" dt="2022-05-06T17:26:26.491" v="2024" actId="207"/>
          <ac:spMkLst>
            <pc:docMk/>
            <pc:sldMk cId="959481117" sldId="460"/>
            <ac:spMk id="5" creationId="{B1107E78-1EE3-4386-9215-91618F86D543}"/>
          </ac:spMkLst>
        </pc:spChg>
        <pc:picChg chg="add del mod">
          <ac:chgData name="Luke Rosa" userId="1d61d1c10e8030a1" providerId="LiveId" clId="{D63E10C6-1693-4D65-BBA6-BF0EF7E3DFE3}" dt="2022-05-06T17:26:33.980" v="2027" actId="478"/>
          <ac:picMkLst>
            <pc:docMk/>
            <pc:sldMk cId="959481117" sldId="460"/>
            <ac:picMk id="7" creationId="{0D1D6B6C-91B3-4331-8555-47E1A1D381FE}"/>
          </ac:picMkLst>
        </pc:picChg>
      </pc:sldChg>
      <pc:sldChg chg="addSp delSp modSp new mod setBg modNotesTx">
        <pc:chgData name="Luke Rosa" userId="1d61d1c10e8030a1" providerId="LiveId" clId="{D63E10C6-1693-4D65-BBA6-BF0EF7E3DFE3}" dt="2022-05-06T17:30:07.051" v="2130" actId="20577"/>
        <pc:sldMkLst>
          <pc:docMk/>
          <pc:sldMk cId="2584910176" sldId="461"/>
        </pc:sldMkLst>
        <pc:spChg chg="add mod">
          <ac:chgData name="Luke Rosa" userId="1d61d1c10e8030a1" providerId="LiveId" clId="{D63E10C6-1693-4D65-BBA6-BF0EF7E3DFE3}" dt="2022-05-06T17:29:21.565" v="2095" actId="1076"/>
          <ac:spMkLst>
            <pc:docMk/>
            <pc:sldMk cId="2584910176" sldId="461"/>
            <ac:spMk id="3" creationId="{493AABA0-FAB3-4A77-935F-8C672792503D}"/>
          </ac:spMkLst>
        </pc:spChg>
        <pc:spChg chg="add del mod">
          <ac:chgData name="Luke Rosa" userId="1d61d1c10e8030a1" providerId="LiveId" clId="{D63E10C6-1693-4D65-BBA6-BF0EF7E3DFE3}" dt="2022-05-06T17:28:13.261" v="2078" actId="21"/>
          <ac:spMkLst>
            <pc:docMk/>
            <pc:sldMk cId="2584910176" sldId="461"/>
            <ac:spMk id="4" creationId="{2BD60DA2-EBE0-40EB-B502-F3E8049FA7FC}"/>
          </ac:spMkLst>
        </pc:spChg>
        <pc:picChg chg="add del mod">
          <ac:chgData name="Luke Rosa" userId="1d61d1c10e8030a1" providerId="LiveId" clId="{D63E10C6-1693-4D65-BBA6-BF0EF7E3DFE3}" dt="2022-05-06T17:28:10.563" v="2076" actId="478"/>
          <ac:picMkLst>
            <pc:docMk/>
            <pc:sldMk cId="2584910176" sldId="461"/>
            <ac:picMk id="6" creationId="{054F9AF9-E81B-4AE1-86E3-93430A51AB39}"/>
          </ac:picMkLst>
        </pc:picChg>
        <pc:picChg chg="add mod">
          <ac:chgData name="Luke Rosa" userId="1d61d1c10e8030a1" providerId="LiveId" clId="{D63E10C6-1693-4D65-BBA6-BF0EF7E3DFE3}" dt="2022-05-06T17:28:21.544" v="2083" actId="1076"/>
          <ac:picMkLst>
            <pc:docMk/>
            <pc:sldMk cId="2584910176" sldId="461"/>
            <ac:picMk id="7" creationId="{23715B9F-8290-4D8B-8652-221072AE3C85}"/>
          </ac:picMkLst>
        </pc:picChg>
        <pc:picChg chg="add mod ord">
          <ac:chgData name="Luke Rosa" userId="1d61d1c10e8030a1" providerId="LiveId" clId="{D63E10C6-1693-4D65-BBA6-BF0EF7E3DFE3}" dt="2022-05-06T17:29:58.337" v="2098" actId="167"/>
          <ac:picMkLst>
            <pc:docMk/>
            <pc:sldMk cId="2584910176" sldId="461"/>
            <ac:picMk id="8" creationId="{087C2793-B39D-4B18-96BD-34BAD39D165A}"/>
          </ac:picMkLst>
        </pc:picChg>
      </pc:sldChg>
      <pc:sldChg chg="addSp modSp new mod">
        <pc:chgData name="Luke Rosa" userId="1d61d1c10e8030a1" providerId="LiveId" clId="{D63E10C6-1693-4D65-BBA6-BF0EF7E3DFE3}" dt="2022-05-06T17:31:50.366" v="2182" actId="1076"/>
        <pc:sldMkLst>
          <pc:docMk/>
          <pc:sldMk cId="2076029363" sldId="462"/>
        </pc:sldMkLst>
        <pc:spChg chg="add mod">
          <ac:chgData name="Luke Rosa" userId="1d61d1c10e8030a1" providerId="LiveId" clId="{D63E10C6-1693-4D65-BBA6-BF0EF7E3DFE3}" dt="2022-05-06T17:31:50.366" v="2182" actId="1076"/>
          <ac:spMkLst>
            <pc:docMk/>
            <pc:sldMk cId="2076029363" sldId="462"/>
            <ac:spMk id="3" creationId="{58DA3A4F-4BA5-4272-B3DA-3D022C15CDEF}"/>
          </ac:spMkLst>
        </pc:spChg>
        <pc:spChg chg="add mod">
          <ac:chgData name="Luke Rosa" userId="1d61d1c10e8030a1" providerId="LiveId" clId="{D63E10C6-1693-4D65-BBA6-BF0EF7E3DFE3}" dt="2022-05-06T17:08:02.190" v="1493"/>
          <ac:spMkLst>
            <pc:docMk/>
            <pc:sldMk cId="2076029363" sldId="462"/>
            <ac:spMk id="4" creationId="{27FA4785-4C9F-477C-B187-5AA479F196FF}"/>
          </ac:spMkLst>
        </pc:spChg>
      </pc:sldChg>
      <pc:sldChg chg="addSp modSp new mod">
        <pc:chgData name="Luke Rosa" userId="1d61d1c10e8030a1" providerId="LiveId" clId="{D63E10C6-1693-4D65-BBA6-BF0EF7E3DFE3}" dt="2022-05-06T17:32:10.145" v="2196" actId="20577"/>
        <pc:sldMkLst>
          <pc:docMk/>
          <pc:sldMk cId="3198712232" sldId="463"/>
        </pc:sldMkLst>
        <pc:spChg chg="add mod">
          <ac:chgData name="Luke Rosa" userId="1d61d1c10e8030a1" providerId="LiveId" clId="{D63E10C6-1693-4D65-BBA6-BF0EF7E3DFE3}" dt="2022-05-06T17:32:10.145" v="2196" actId="20577"/>
          <ac:spMkLst>
            <pc:docMk/>
            <pc:sldMk cId="3198712232" sldId="463"/>
            <ac:spMk id="3" creationId="{99FD0A85-BDF9-44DD-952B-C5CE95B00DF4}"/>
          </ac:spMkLst>
        </pc:spChg>
        <pc:spChg chg="add mod">
          <ac:chgData name="Luke Rosa" userId="1d61d1c10e8030a1" providerId="LiveId" clId="{D63E10C6-1693-4D65-BBA6-BF0EF7E3DFE3}" dt="2022-05-06T17:08:03.358" v="1494"/>
          <ac:spMkLst>
            <pc:docMk/>
            <pc:sldMk cId="3198712232" sldId="463"/>
            <ac:spMk id="4" creationId="{34BBF24D-7A17-4370-B293-156DA7D92FC4}"/>
          </ac:spMkLst>
        </pc:spChg>
      </pc:sldChg>
      <pc:sldChg chg="addSp modSp new mod">
        <pc:chgData name="Luke Rosa" userId="1d61d1c10e8030a1" providerId="LiveId" clId="{D63E10C6-1693-4D65-BBA6-BF0EF7E3DFE3}" dt="2022-05-06T17:32:30.893" v="2214" actId="403"/>
        <pc:sldMkLst>
          <pc:docMk/>
          <pc:sldMk cId="262346712" sldId="464"/>
        </pc:sldMkLst>
        <pc:spChg chg="add mod">
          <ac:chgData name="Luke Rosa" userId="1d61d1c10e8030a1" providerId="LiveId" clId="{D63E10C6-1693-4D65-BBA6-BF0EF7E3DFE3}" dt="2022-05-06T17:32:30.893" v="2214" actId="403"/>
          <ac:spMkLst>
            <pc:docMk/>
            <pc:sldMk cId="262346712" sldId="464"/>
            <ac:spMk id="3" creationId="{0F398F22-9301-414E-BEB3-4C13239F9B04}"/>
          </ac:spMkLst>
        </pc:spChg>
        <pc:spChg chg="add mod">
          <ac:chgData name="Luke Rosa" userId="1d61d1c10e8030a1" providerId="LiveId" clId="{D63E10C6-1693-4D65-BBA6-BF0EF7E3DFE3}" dt="2022-05-06T17:08:04.897" v="1495"/>
          <ac:spMkLst>
            <pc:docMk/>
            <pc:sldMk cId="262346712" sldId="464"/>
            <ac:spMk id="4" creationId="{BB12BEF7-062B-4777-B52C-85F070808D19}"/>
          </ac:spMkLst>
        </pc:spChg>
      </pc:sldChg>
      <pc:sldChg chg="addSp modSp new mod">
        <pc:chgData name="Luke Rosa" userId="1d61d1c10e8030a1" providerId="LiveId" clId="{D63E10C6-1693-4D65-BBA6-BF0EF7E3DFE3}" dt="2022-05-06T17:08:08.233" v="1498"/>
        <pc:sldMkLst>
          <pc:docMk/>
          <pc:sldMk cId="3863340829" sldId="465"/>
        </pc:sldMkLst>
        <pc:spChg chg="add">
          <ac:chgData name="Luke Rosa" userId="1d61d1c10e8030a1" providerId="LiveId" clId="{D63E10C6-1693-4D65-BBA6-BF0EF7E3DFE3}" dt="2022-05-06T17:01:41.386" v="1435" actId="22"/>
          <ac:spMkLst>
            <pc:docMk/>
            <pc:sldMk cId="3863340829" sldId="465"/>
            <ac:spMk id="3" creationId="{FA535C8A-9880-4724-9908-9E4CA85AC05C}"/>
          </ac:spMkLst>
        </pc:spChg>
        <pc:spChg chg="add mod">
          <ac:chgData name="Luke Rosa" userId="1d61d1c10e8030a1" providerId="LiveId" clId="{D63E10C6-1693-4D65-BBA6-BF0EF7E3DFE3}" dt="2022-05-06T17:08:08.233" v="1498"/>
          <ac:spMkLst>
            <pc:docMk/>
            <pc:sldMk cId="3863340829" sldId="465"/>
            <ac:spMk id="4" creationId="{5E5EBCF5-94B2-40FB-B750-E96B72FC9462}"/>
          </ac:spMkLst>
        </pc:spChg>
      </pc:sldChg>
      <pc:sldChg chg="addSp modSp new mod">
        <pc:chgData name="Luke Rosa" userId="1d61d1c10e8030a1" providerId="LiveId" clId="{D63E10C6-1693-4D65-BBA6-BF0EF7E3DFE3}" dt="2022-05-06T17:08:08.776" v="1499"/>
        <pc:sldMkLst>
          <pc:docMk/>
          <pc:sldMk cId="663538968" sldId="466"/>
        </pc:sldMkLst>
        <pc:spChg chg="add">
          <ac:chgData name="Luke Rosa" userId="1d61d1c10e8030a1" providerId="LiveId" clId="{D63E10C6-1693-4D65-BBA6-BF0EF7E3DFE3}" dt="2022-05-06T17:01:53.279" v="1437" actId="22"/>
          <ac:spMkLst>
            <pc:docMk/>
            <pc:sldMk cId="663538968" sldId="466"/>
            <ac:spMk id="3" creationId="{C5C20E68-A749-48D5-9F18-80CDE37D8143}"/>
          </ac:spMkLst>
        </pc:spChg>
        <pc:spChg chg="add mod">
          <ac:chgData name="Luke Rosa" userId="1d61d1c10e8030a1" providerId="LiveId" clId="{D63E10C6-1693-4D65-BBA6-BF0EF7E3DFE3}" dt="2022-05-06T17:08:08.776" v="1499"/>
          <ac:spMkLst>
            <pc:docMk/>
            <pc:sldMk cId="663538968" sldId="466"/>
            <ac:spMk id="4" creationId="{E99FA00D-8441-4E37-A3D0-1AB7D4C7E9E3}"/>
          </ac:spMkLst>
        </pc:spChg>
      </pc:sldChg>
      <pc:sldChg chg="addSp modSp new mod">
        <pc:chgData name="Luke Rosa" userId="1d61d1c10e8030a1" providerId="LiveId" clId="{D63E10C6-1693-4D65-BBA6-BF0EF7E3DFE3}" dt="2022-05-06T17:08:09.313" v="1500"/>
        <pc:sldMkLst>
          <pc:docMk/>
          <pc:sldMk cId="3381343902" sldId="467"/>
        </pc:sldMkLst>
        <pc:spChg chg="add">
          <ac:chgData name="Luke Rosa" userId="1d61d1c10e8030a1" providerId="LiveId" clId="{D63E10C6-1693-4D65-BBA6-BF0EF7E3DFE3}" dt="2022-05-06T17:02:06.375" v="1439" actId="22"/>
          <ac:spMkLst>
            <pc:docMk/>
            <pc:sldMk cId="3381343902" sldId="467"/>
            <ac:spMk id="3" creationId="{FE07C0C1-7A1D-4233-AB43-55DF9F249A6F}"/>
          </ac:spMkLst>
        </pc:spChg>
        <pc:spChg chg="add mod">
          <ac:chgData name="Luke Rosa" userId="1d61d1c10e8030a1" providerId="LiveId" clId="{D63E10C6-1693-4D65-BBA6-BF0EF7E3DFE3}" dt="2022-05-06T17:08:09.313" v="1500"/>
          <ac:spMkLst>
            <pc:docMk/>
            <pc:sldMk cId="3381343902" sldId="467"/>
            <ac:spMk id="4" creationId="{26E964C9-CF6C-45F8-ADD8-F57102F6277F}"/>
          </ac:spMkLst>
        </pc:spChg>
      </pc:sldChg>
      <pc:sldChg chg="addSp modSp new mod">
        <pc:chgData name="Luke Rosa" userId="1d61d1c10e8030a1" providerId="LiveId" clId="{D63E10C6-1693-4D65-BBA6-BF0EF7E3DFE3}" dt="2022-05-06T17:08:53.440" v="1520" actId="207"/>
        <pc:sldMkLst>
          <pc:docMk/>
          <pc:sldMk cId="77970482" sldId="468"/>
        </pc:sldMkLst>
        <pc:spChg chg="add mod">
          <ac:chgData name="Luke Rosa" userId="1d61d1c10e8030a1" providerId="LiveId" clId="{D63E10C6-1693-4D65-BBA6-BF0EF7E3DFE3}" dt="2022-05-06T17:08:53.440" v="1520" actId="207"/>
          <ac:spMkLst>
            <pc:docMk/>
            <pc:sldMk cId="77970482" sldId="468"/>
            <ac:spMk id="3" creationId="{6D8040FF-EB59-42E5-8CBB-EAA6A5F07059}"/>
          </ac:spMkLst>
        </pc:spChg>
        <pc:picChg chg="add mod">
          <ac:chgData name="Luke Rosa" userId="1d61d1c10e8030a1" providerId="LiveId" clId="{D63E10C6-1693-4D65-BBA6-BF0EF7E3DFE3}" dt="2022-05-06T17:08:20.282" v="1506" actId="14100"/>
          <ac:picMkLst>
            <pc:docMk/>
            <pc:sldMk cId="77970482" sldId="468"/>
            <ac:picMk id="2" creationId="{D4B9730D-8C8C-4A9A-8A5A-A01987C80064}"/>
          </ac:picMkLst>
        </pc:picChg>
        <pc:picChg chg="add mod">
          <ac:chgData name="Luke Rosa" userId="1d61d1c10e8030a1" providerId="LiveId" clId="{D63E10C6-1693-4D65-BBA6-BF0EF7E3DFE3}" dt="2022-05-06T17:08:50.446" v="1519" actId="1076"/>
          <ac:picMkLst>
            <pc:docMk/>
            <pc:sldMk cId="77970482" sldId="468"/>
            <ac:picMk id="4" creationId="{67A00167-08D7-4709-A40C-C7349CAB4985}"/>
          </ac:picMkLst>
        </pc:picChg>
      </pc:sldChg>
      <pc:sldChg chg="addSp modSp new mod modNotesTx">
        <pc:chgData name="Luke Rosa" userId="1d61d1c10e8030a1" providerId="LiveId" clId="{D63E10C6-1693-4D65-BBA6-BF0EF7E3DFE3}" dt="2022-05-06T17:33:30.363" v="2226" actId="255"/>
        <pc:sldMkLst>
          <pc:docMk/>
          <pc:sldMk cId="3043931711" sldId="469"/>
        </pc:sldMkLst>
        <pc:spChg chg="add mod">
          <ac:chgData name="Luke Rosa" userId="1d61d1c10e8030a1" providerId="LiveId" clId="{D63E10C6-1693-4D65-BBA6-BF0EF7E3DFE3}" dt="2022-05-06T17:33:15.484" v="2221" actId="1076"/>
          <ac:spMkLst>
            <pc:docMk/>
            <pc:sldMk cId="3043931711" sldId="469"/>
            <ac:spMk id="3" creationId="{2CFD8DE9-3712-48AF-8F18-52EA0709CE64}"/>
          </ac:spMkLst>
        </pc:spChg>
        <pc:spChg chg="add mod">
          <ac:chgData name="Luke Rosa" userId="1d61d1c10e8030a1" providerId="LiveId" clId="{D63E10C6-1693-4D65-BBA6-BF0EF7E3DFE3}" dt="2022-05-06T17:33:30.363" v="2226" actId="255"/>
          <ac:spMkLst>
            <pc:docMk/>
            <pc:sldMk cId="3043931711" sldId="469"/>
            <ac:spMk id="5" creationId="{1DCCA853-7CB9-4634-8D3F-4D0A5A194864}"/>
          </ac:spMkLst>
        </pc:spChg>
        <pc:picChg chg="add mod">
          <ac:chgData name="Luke Rosa" userId="1d61d1c10e8030a1" providerId="LiveId" clId="{D63E10C6-1693-4D65-BBA6-BF0EF7E3DFE3}" dt="2022-05-06T17:33:09.446" v="2220" actId="732"/>
          <ac:picMkLst>
            <pc:docMk/>
            <pc:sldMk cId="3043931711" sldId="469"/>
            <ac:picMk id="2" creationId="{E0999FBB-6CC1-4794-B457-5D0B90918C99}"/>
          </ac:picMkLst>
        </pc:picChg>
        <pc:picChg chg="add mod">
          <ac:chgData name="Luke Rosa" userId="1d61d1c10e8030a1" providerId="LiveId" clId="{D63E10C6-1693-4D65-BBA6-BF0EF7E3DFE3}" dt="2022-05-06T17:05:26.962" v="1447"/>
          <ac:picMkLst>
            <pc:docMk/>
            <pc:sldMk cId="3043931711" sldId="469"/>
            <ac:picMk id="4" creationId="{E09994A9-483C-487D-A623-DFEF252CAFF5}"/>
          </ac:picMkLst>
        </pc:picChg>
      </pc:sldChg>
      <pc:sldChg chg="addSp delSp modSp new mod modNotesTx">
        <pc:chgData name="Luke Rosa" userId="1d61d1c10e8030a1" providerId="LiveId" clId="{D63E10C6-1693-4D65-BBA6-BF0EF7E3DFE3}" dt="2022-05-06T17:39:18.195" v="2620" actId="1076"/>
        <pc:sldMkLst>
          <pc:docMk/>
          <pc:sldMk cId="690748983" sldId="470"/>
        </pc:sldMkLst>
        <pc:spChg chg="add mod">
          <ac:chgData name="Luke Rosa" userId="1d61d1c10e8030a1" providerId="LiveId" clId="{D63E10C6-1693-4D65-BBA6-BF0EF7E3DFE3}" dt="2022-05-06T17:39:18.195" v="2620" actId="1076"/>
          <ac:spMkLst>
            <pc:docMk/>
            <pc:sldMk cId="690748983" sldId="470"/>
            <ac:spMk id="2" creationId="{6391AB51-AC93-4C61-A1B5-94B8E2D7D246}"/>
          </ac:spMkLst>
        </pc:spChg>
        <pc:spChg chg="add del mod">
          <ac:chgData name="Luke Rosa" userId="1d61d1c10e8030a1" providerId="LiveId" clId="{D63E10C6-1693-4D65-BBA6-BF0EF7E3DFE3}" dt="2022-05-06T17:39:11.629" v="2616" actId="21"/>
          <ac:spMkLst>
            <pc:docMk/>
            <pc:sldMk cId="690748983" sldId="470"/>
            <ac:spMk id="5" creationId="{E6B5069F-CA04-4DAB-8679-56644464E22E}"/>
          </ac:spMkLst>
        </pc:spChg>
        <pc:picChg chg="add del mod">
          <ac:chgData name="Luke Rosa" userId="1d61d1c10e8030a1" providerId="LiveId" clId="{D63E10C6-1693-4D65-BBA6-BF0EF7E3DFE3}" dt="2022-05-06T17:38:47.130" v="2604" actId="478"/>
          <ac:picMkLst>
            <pc:docMk/>
            <pc:sldMk cId="690748983" sldId="470"/>
            <ac:picMk id="3" creationId="{F6BAC9DA-2C2F-4EEA-84E6-67914B14CFB9}"/>
          </ac:picMkLst>
        </pc:picChg>
        <pc:picChg chg="add mod">
          <ac:chgData name="Luke Rosa" userId="1d61d1c10e8030a1" providerId="LiveId" clId="{D63E10C6-1693-4D65-BBA6-BF0EF7E3DFE3}" dt="2022-05-06T17:38:45.362" v="2603"/>
          <ac:picMkLst>
            <pc:docMk/>
            <pc:sldMk cId="690748983" sldId="470"/>
            <ac:picMk id="4" creationId="{C23B244C-1857-473C-9C85-E48A40D457EB}"/>
          </ac:picMkLst>
        </pc:picChg>
        <pc:picChg chg="add mod">
          <ac:chgData name="Luke Rosa" userId="1d61d1c10e8030a1" providerId="LiveId" clId="{D63E10C6-1693-4D65-BBA6-BF0EF7E3DFE3}" dt="2022-05-06T17:39:15.868" v="2619" actId="14100"/>
          <ac:picMkLst>
            <pc:docMk/>
            <pc:sldMk cId="690748983" sldId="470"/>
            <ac:picMk id="6" creationId="{4882D95A-3CA5-4FB1-B4C8-75E273A273E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FF513A-050F-4DB8-9A79-1E3A32D906A4}" type="datetimeFigureOut">
              <a:rPr lang="en-US" smtClean="0"/>
              <a:t>5/12/2022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95F49-67D2-46C7-83F8-AE3F29ECD0FD}" type="slidenum">
              <a:rPr lang="en-US" smtClean="0"/>
              <a:t>‹#›</a:t>
            </a:fld>
            <a:endParaRPr lang="en-US"/>
          </a:p>
        </p:txBody>
      </p:sp>
    </p:spTree>
    <p:extLst>
      <p:ext uri="{BB962C8B-B14F-4D97-AF65-F5344CB8AC3E}">
        <p14:creationId xmlns:p14="http://schemas.microsoft.com/office/powerpoint/2010/main" val="3717279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BBCAFB-88EB-4456-A0E3-A12D41E698A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62314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It limited the rights of the king. 2) They were likely angry about very high fines being imposed on minor offenses or that fines were imposed by dishonest men. </a:t>
            </a:r>
          </a:p>
        </p:txBody>
      </p:sp>
      <p:sp>
        <p:nvSpPr>
          <p:cNvPr id="4" name="Slide Number Placeholder 3"/>
          <p:cNvSpPr>
            <a:spLocks noGrp="1"/>
          </p:cNvSpPr>
          <p:nvPr>
            <p:ph type="sldNum" sz="quarter" idx="5"/>
          </p:nvPr>
        </p:nvSpPr>
        <p:spPr/>
        <p:txBody>
          <a:bodyPr/>
          <a:lstStyle/>
          <a:p>
            <a:fld id="{23A95F49-67D2-46C7-83F8-AE3F29ECD0FD}" type="slidenum">
              <a:rPr lang="en-US" smtClean="0"/>
              <a:t>12</a:t>
            </a:fld>
            <a:endParaRPr lang="en-US"/>
          </a:p>
        </p:txBody>
      </p:sp>
    </p:spTree>
    <p:extLst>
      <p:ext uri="{BB962C8B-B14F-4D97-AF65-F5344CB8AC3E}">
        <p14:creationId xmlns:p14="http://schemas.microsoft.com/office/powerpoint/2010/main" val="2634996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Political liberty is found in moderate governments. 2) That any man given power </a:t>
            </a:r>
            <a:r>
              <a:rPr lang="en-US"/>
              <a:t>will abuse it as much as he can. </a:t>
            </a:r>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13</a:t>
            </a:fld>
            <a:endParaRPr lang="en-US"/>
          </a:p>
        </p:txBody>
      </p:sp>
    </p:spTree>
    <p:extLst>
      <p:ext uri="{BB962C8B-B14F-4D97-AF65-F5344CB8AC3E}">
        <p14:creationId xmlns:p14="http://schemas.microsoft.com/office/powerpoint/2010/main" val="1124216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6370"/>
                </a:solidFill>
                <a:effectLst/>
                <a:latin typeface="Open Sans" panose="020B0606030504020204" pitchFamily="34" charset="0"/>
              </a:rPr>
              <a:t>Answers will vary. However, while this is not a perfect analogy, I want students to imagine what it was like for those aboard the Mayflower. They landed so far from their original destination that the King's charter or patent didn't apply. To maintain order and establish a civil society, they wrote the Mayflower Compact before landing.</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14</a:t>
            </a:fld>
            <a:endParaRPr lang="en-US"/>
          </a:p>
        </p:txBody>
      </p:sp>
    </p:spTree>
    <p:extLst>
      <p:ext uri="{BB962C8B-B14F-4D97-AF65-F5344CB8AC3E}">
        <p14:creationId xmlns:p14="http://schemas.microsoft.com/office/powerpoint/2010/main" val="2689112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Hobbes believed the government provides protection from war, crime, and </a:t>
            </a:r>
            <a:r>
              <a:rPr lang="en-US"/>
              <a:t>violent death. </a:t>
            </a:r>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15</a:t>
            </a:fld>
            <a:endParaRPr lang="en-US"/>
          </a:p>
        </p:txBody>
      </p:sp>
    </p:spTree>
    <p:extLst>
      <p:ext uri="{BB962C8B-B14F-4D97-AF65-F5344CB8AC3E}">
        <p14:creationId xmlns:p14="http://schemas.microsoft.com/office/powerpoint/2010/main" val="735286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He argues against a hereditary monarchy like Great Britain’s because a ruler’s descendants might not be as worthy to rule as their ancestors. 2) Open to various student responses. </a:t>
            </a:r>
          </a:p>
        </p:txBody>
      </p:sp>
      <p:sp>
        <p:nvSpPr>
          <p:cNvPr id="4" name="Slide Number Placeholder 3"/>
          <p:cNvSpPr>
            <a:spLocks noGrp="1"/>
          </p:cNvSpPr>
          <p:nvPr>
            <p:ph type="sldNum" sz="quarter" idx="5"/>
          </p:nvPr>
        </p:nvSpPr>
        <p:spPr/>
        <p:txBody>
          <a:bodyPr/>
          <a:lstStyle/>
          <a:p>
            <a:fld id="{23A95F49-67D2-46C7-83F8-AE3F29ECD0FD}" type="slidenum">
              <a:rPr lang="en-US" smtClean="0"/>
              <a:t>16</a:t>
            </a:fld>
            <a:endParaRPr lang="en-US"/>
          </a:p>
        </p:txBody>
      </p:sp>
    </p:spTree>
    <p:extLst>
      <p:ext uri="{BB962C8B-B14F-4D97-AF65-F5344CB8AC3E}">
        <p14:creationId xmlns:p14="http://schemas.microsoft.com/office/powerpoint/2010/main" val="3059363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 responses will vary. </a:t>
            </a:r>
          </a:p>
        </p:txBody>
      </p:sp>
      <p:sp>
        <p:nvSpPr>
          <p:cNvPr id="4" name="Slide Number Placeholder 3"/>
          <p:cNvSpPr>
            <a:spLocks noGrp="1"/>
          </p:cNvSpPr>
          <p:nvPr>
            <p:ph type="sldNum" sz="quarter" idx="5"/>
          </p:nvPr>
        </p:nvSpPr>
        <p:spPr/>
        <p:txBody>
          <a:bodyPr/>
          <a:lstStyle/>
          <a:p>
            <a:fld id="{23A95F49-67D2-46C7-83F8-AE3F29ECD0FD}" type="slidenum">
              <a:rPr lang="en-US" smtClean="0"/>
              <a:t>17</a:t>
            </a:fld>
            <a:endParaRPr lang="en-US"/>
          </a:p>
        </p:txBody>
      </p:sp>
    </p:spTree>
    <p:extLst>
      <p:ext uri="{BB962C8B-B14F-4D97-AF65-F5344CB8AC3E}">
        <p14:creationId xmlns:p14="http://schemas.microsoft.com/office/powerpoint/2010/main" val="189358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responses will vary. If they  need a little help, I remind them of the taxes they despised and the King's power over them.  Hopefully this gets them to thinking about a government with no power to tax, no head of state, and the other aspects of America’s Articles of Confederation. </a:t>
            </a:r>
          </a:p>
        </p:txBody>
      </p:sp>
      <p:sp>
        <p:nvSpPr>
          <p:cNvPr id="4" name="Slide Number Placeholder 3"/>
          <p:cNvSpPr>
            <a:spLocks noGrp="1"/>
          </p:cNvSpPr>
          <p:nvPr>
            <p:ph type="sldNum" sz="quarter" idx="5"/>
          </p:nvPr>
        </p:nvSpPr>
        <p:spPr/>
        <p:txBody>
          <a:bodyPr/>
          <a:lstStyle/>
          <a:p>
            <a:fld id="{23A95F49-67D2-46C7-83F8-AE3F29ECD0FD}" type="slidenum">
              <a:rPr lang="en-US" smtClean="0"/>
              <a:t>18</a:t>
            </a:fld>
            <a:endParaRPr lang="en-US"/>
          </a:p>
        </p:txBody>
      </p:sp>
    </p:spTree>
    <p:extLst>
      <p:ext uri="{BB962C8B-B14F-4D97-AF65-F5344CB8AC3E}">
        <p14:creationId xmlns:p14="http://schemas.microsoft.com/office/powerpoint/2010/main" val="1745489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1-Articles of Confederation 2-no executive branch, no common currency 3-Founders were afraid of a powerful government/king like England’s</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19</a:t>
            </a:fld>
            <a:endParaRPr lang="en-US"/>
          </a:p>
        </p:txBody>
      </p:sp>
    </p:spTree>
    <p:extLst>
      <p:ext uri="{BB962C8B-B14F-4D97-AF65-F5344CB8AC3E}">
        <p14:creationId xmlns:p14="http://schemas.microsoft.com/office/powerpoint/2010/main" val="436359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Washington was elected President of the Convention due to his leadership ability, but he remained out from most of the planning. Madison did much of the planning, including his Virginia Plan. </a:t>
            </a:r>
          </a:p>
        </p:txBody>
      </p:sp>
      <p:sp>
        <p:nvSpPr>
          <p:cNvPr id="4" name="Slide Number Placeholder 3"/>
          <p:cNvSpPr>
            <a:spLocks noGrp="1"/>
          </p:cNvSpPr>
          <p:nvPr>
            <p:ph type="sldNum" sz="quarter" idx="5"/>
          </p:nvPr>
        </p:nvSpPr>
        <p:spPr/>
        <p:txBody>
          <a:bodyPr/>
          <a:lstStyle/>
          <a:p>
            <a:fld id="{23A95F49-67D2-46C7-83F8-AE3F29ECD0FD}" type="slidenum">
              <a:rPr lang="en-US" smtClean="0"/>
              <a:t>20</a:t>
            </a:fld>
            <a:endParaRPr lang="en-US"/>
          </a:p>
        </p:txBody>
      </p:sp>
    </p:spTree>
    <p:extLst>
      <p:ext uri="{BB962C8B-B14F-4D97-AF65-F5344CB8AC3E}">
        <p14:creationId xmlns:p14="http://schemas.microsoft.com/office/powerpoint/2010/main" val="2120980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Larger states supported it because Congress was all based on each state’s population. 2) The NJ Plan had a single house legislature with equal representation. 3) The Great Compromise created 2 houses of Congress, </a:t>
            </a:r>
            <a:r>
              <a:rPr lang="en-US" sz="1200" dirty="0"/>
              <a:t>one based on population and the other with equal representation.</a:t>
            </a:r>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21</a:t>
            </a:fld>
            <a:endParaRPr lang="en-US"/>
          </a:p>
        </p:txBody>
      </p:sp>
    </p:spTree>
    <p:extLst>
      <p:ext uri="{BB962C8B-B14F-4D97-AF65-F5344CB8AC3E}">
        <p14:creationId xmlns:p14="http://schemas.microsoft.com/office/powerpoint/2010/main" val="400913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Obviously, student responses to this will vary quite a bit. Allow students to share some of their list briefly and then go through those that they starred. </a:t>
            </a:r>
            <a:r>
              <a:rPr lang="en-US" sz="1200" b="0" i="0" dirty="0">
                <a:effectLst/>
                <a:latin typeface="Arial" panose="020B0604020202020204" pitchFamily="34" charset="0"/>
                <a:cs typeface="Arial" panose="020B0604020202020204" pitchFamily="34" charset="0"/>
              </a:rPr>
              <a:t>You can then discuss how almost everything we do somehow involves the government (food regulation in regard to breakfast, transportation &amp; traffic laws, school, taxes on the clothes they purchased, </a:t>
            </a:r>
            <a:r>
              <a:rPr lang="en-US" sz="1200" b="0" i="0" dirty="0" err="1">
                <a:effectLst/>
                <a:latin typeface="Arial" panose="020B0604020202020204" pitchFamily="34" charset="0"/>
                <a:cs typeface="Arial" panose="020B0604020202020204" pitchFamily="34" charset="0"/>
              </a:rPr>
              <a:t>etc</a:t>
            </a:r>
            <a:r>
              <a:rPr lang="en-US" sz="1200" b="0" i="0" dirty="0">
                <a:effectLst/>
                <a:latin typeface="Arial" panose="020B0604020202020204" pitchFamily="34" charset="0"/>
                <a:cs typeface="Arial" panose="020B0604020202020204" pitchFamily="34" charset="0"/>
              </a:rPr>
              <a:t>).</a:t>
            </a:r>
          </a:p>
          <a:p>
            <a:endParaRPr lang="en-US" dirty="0"/>
          </a:p>
          <a:p>
            <a:r>
              <a:rPr lang="en-US" dirty="0"/>
              <a:t>Image: Lubbock, Texas 1957. Wikimedia. </a:t>
            </a:r>
          </a:p>
        </p:txBody>
      </p:sp>
      <p:sp>
        <p:nvSpPr>
          <p:cNvPr id="4" name="Slide Number Placeholder 3"/>
          <p:cNvSpPr>
            <a:spLocks noGrp="1"/>
          </p:cNvSpPr>
          <p:nvPr>
            <p:ph type="sldNum" sz="quarter" idx="5"/>
          </p:nvPr>
        </p:nvSpPr>
        <p:spPr/>
        <p:txBody>
          <a:bodyPr/>
          <a:lstStyle/>
          <a:p>
            <a:fld id="{23A95F49-67D2-46C7-83F8-AE3F29ECD0FD}" type="slidenum">
              <a:rPr lang="en-US" smtClean="0"/>
              <a:t>4</a:t>
            </a:fld>
            <a:endParaRPr lang="en-US"/>
          </a:p>
        </p:txBody>
      </p:sp>
    </p:spTree>
    <p:extLst>
      <p:ext uri="{BB962C8B-B14F-4D97-AF65-F5344CB8AC3E}">
        <p14:creationId xmlns:p14="http://schemas.microsoft.com/office/powerpoint/2010/main" val="3112707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1) Through Amendments 2) To maintain a balance of power</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22</a:t>
            </a:fld>
            <a:endParaRPr lang="en-US"/>
          </a:p>
        </p:txBody>
      </p:sp>
    </p:spTree>
    <p:extLst>
      <p:ext uri="{BB962C8B-B14F-4D97-AF65-F5344CB8AC3E}">
        <p14:creationId xmlns:p14="http://schemas.microsoft.com/office/powerpoint/2010/main" val="1311555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1) People are flawed, and governments are needed to control society.  2) Open to students’ opinions</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23</a:t>
            </a:fld>
            <a:endParaRPr lang="en-US"/>
          </a:p>
        </p:txBody>
      </p:sp>
    </p:spTree>
    <p:extLst>
      <p:ext uri="{BB962C8B-B14F-4D97-AF65-F5344CB8AC3E}">
        <p14:creationId xmlns:p14="http://schemas.microsoft.com/office/powerpoint/2010/main" val="509972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1-Legislative 2-Executive 3-Judicial 4-States 5-Amendments</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24</a:t>
            </a:fld>
            <a:endParaRPr lang="en-US"/>
          </a:p>
        </p:txBody>
      </p:sp>
    </p:spTree>
    <p:extLst>
      <p:ext uri="{BB962C8B-B14F-4D97-AF65-F5344CB8AC3E}">
        <p14:creationId xmlns:p14="http://schemas.microsoft.com/office/powerpoint/2010/main" val="1824791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1) None: Washington did not have a political party.  2) The Cabinet 3) Whoever came in 2nd in the election was the vice president. </a:t>
            </a:r>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7A2B5A0-0CC8-4B73-B2BF-DC0793343322}"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56370"/>
                </a:solidFill>
                <a:effectLst/>
                <a:latin typeface="Open Sans" panose="020B0606030504020204" pitchFamily="34" charset="0"/>
              </a:rPr>
              <a:t>After students think about their answer and write it in their notebooks, I ask students to share and start a brief discussion about these rights and where they come from. </a:t>
            </a:r>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26</a:t>
            </a:fld>
            <a:endParaRPr lang="en-US"/>
          </a:p>
        </p:txBody>
      </p:sp>
    </p:spTree>
    <p:extLst>
      <p:ext uri="{BB962C8B-B14F-4D97-AF65-F5344CB8AC3E}">
        <p14:creationId xmlns:p14="http://schemas.microsoft.com/office/powerpoint/2010/main" val="208396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will all vary for obvious reasons. </a:t>
            </a:r>
          </a:p>
        </p:txBody>
      </p:sp>
      <p:sp>
        <p:nvSpPr>
          <p:cNvPr id="4" name="Slide Number Placeholder 3"/>
          <p:cNvSpPr>
            <a:spLocks noGrp="1"/>
          </p:cNvSpPr>
          <p:nvPr>
            <p:ph type="sldNum" sz="quarter" idx="5"/>
          </p:nvPr>
        </p:nvSpPr>
        <p:spPr/>
        <p:txBody>
          <a:bodyPr/>
          <a:lstStyle/>
          <a:p>
            <a:fld id="{23A95F49-67D2-46C7-83F8-AE3F29ECD0FD}" type="slidenum">
              <a:rPr lang="en-US" smtClean="0"/>
              <a:t>27</a:t>
            </a:fld>
            <a:endParaRPr lang="en-US"/>
          </a:p>
        </p:txBody>
      </p:sp>
    </p:spTree>
    <p:extLst>
      <p:ext uri="{BB962C8B-B14F-4D97-AF65-F5344CB8AC3E}">
        <p14:creationId xmlns:p14="http://schemas.microsoft.com/office/powerpoint/2010/main" val="3383706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6370"/>
                </a:solidFill>
                <a:effectLst/>
                <a:latin typeface="Open Sans" panose="020B0606030504020204" pitchFamily="34" charset="0"/>
              </a:rPr>
              <a:t>This might be tough for those students who don't talk about news &amp; events with their parents (actually, a good homework activity before this is to tell students to have a conversation about politics with their parents) but I ask them to do what they can. </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28</a:t>
            </a:fld>
            <a:endParaRPr lang="en-US"/>
          </a:p>
        </p:txBody>
      </p:sp>
    </p:spTree>
    <p:extLst>
      <p:ext uri="{BB962C8B-B14F-4D97-AF65-F5344CB8AC3E}">
        <p14:creationId xmlns:p14="http://schemas.microsoft.com/office/powerpoint/2010/main" val="349409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It shows different political positions in relation to one another from one extreme to another. 2) Responses will vary. </a:t>
            </a:r>
          </a:p>
        </p:txBody>
      </p:sp>
      <p:sp>
        <p:nvSpPr>
          <p:cNvPr id="4" name="Slide Number Placeholder 3"/>
          <p:cNvSpPr>
            <a:spLocks noGrp="1"/>
          </p:cNvSpPr>
          <p:nvPr>
            <p:ph type="sldNum" sz="quarter" idx="5"/>
          </p:nvPr>
        </p:nvSpPr>
        <p:spPr/>
        <p:txBody>
          <a:bodyPr/>
          <a:lstStyle/>
          <a:p>
            <a:fld id="{23A95F49-67D2-46C7-83F8-AE3F29ECD0FD}" type="slidenum">
              <a:rPr lang="en-US" smtClean="0"/>
              <a:t>29</a:t>
            </a:fld>
            <a:endParaRPr lang="en-US"/>
          </a:p>
        </p:txBody>
      </p:sp>
    </p:spTree>
    <p:extLst>
      <p:ext uri="{BB962C8B-B14F-4D97-AF65-F5344CB8AC3E}">
        <p14:creationId xmlns:p14="http://schemas.microsoft.com/office/powerpoint/2010/main" val="3309509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30</a:t>
            </a:fld>
            <a:endParaRPr lang="en-US"/>
          </a:p>
        </p:txBody>
      </p:sp>
    </p:spTree>
    <p:extLst>
      <p:ext uri="{BB962C8B-B14F-4D97-AF65-F5344CB8AC3E}">
        <p14:creationId xmlns:p14="http://schemas.microsoft.com/office/powerpoint/2010/main" val="1007193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Responses will vary. </a:t>
            </a:r>
          </a:p>
        </p:txBody>
      </p:sp>
      <p:sp>
        <p:nvSpPr>
          <p:cNvPr id="4" name="Slide Number Placeholder 3"/>
          <p:cNvSpPr>
            <a:spLocks noGrp="1"/>
          </p:cNvSpPr>
          <p:nvPr>
            <p:ph type="sldNum" sz="quarter" idx="5"/>
          </p:nvPr>
        </p:nvSpPr>
        <p:spPr/>
        <p:txBody>
          <a:bodyPr/>
          <a:lstStyle/>
          <a:p>
            <a:fld id="{23A95F49-67D2-46C7-83F8-AE3F29ECD0FD}" type="slidenum">
              <a:rPr lang="en-US" smtClean="0"/>
              <a:t>31</a:t>
            </a:fld>
            <a:endParaRPr lang="en-US"/>
          </a:p>
        </p:txBody>
      </p:sp>
    </p:spTree>
    <p:extLst>
      <p:ext uri="{BB962C8B-B14F-4D97-AF65-F5344CB8AC3E}">
        <p14:creationId xmlns:p14="http://schemas.microsoft.com/office/powerpoint/2010/main" val="119623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rial" panose="020B0604020202020204" pitchFamily="34" charset="0"/>
                <a:cs typeface="Arial" panose="020B0604020202020204" pitchFamily="34" charset="0"/>
              </a:rPr>
              <a:t>This question should lead the class into a discussion on why follow the law, what does "the right thing to do" mean? </a:t>
            </a:r>
            <a:r>
              <a:rPr lang="en-US" b="0" i="0" dirty="0">
                <a:solidFill>
                  <a:srgbClr val="556370"/>
                </a:solidFill>
                <a:effectLst/>
                <a:latin typeface="Open Sans" panose="020B0606030504020204" pitchFamily="34" charset="0"/>
              </a:rPr>
              <a:t>The important conclusion students should gather from this is that laws are supposed to follow our collective values and allow us to feel safe." </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5</a:t>
            </a:fld>
            <a:endParaRPr lang="en-US"/>
          </a:p>
        </p:txBody>
      </p:sp>
    </p:spTree>
    <p:extLst>
      <p:ext uri="{BB962C8B-B14F-4D97-AF65-F5344CB8AC3E}">
        <p14:creationId xmlns:p14="http://schemas.microsoft.com/office/powerpoint/2010/main" val="601701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6370"/>
                </a:solidFill>
                <a:effectLst/>
                <a:latin typeface="Open Sans" panose="020B0606030504020204" pitchFamily="34" charset="0"/>
              </a:rPr>
              <a:t>This questions is intended to be vague, so some students go the route of characteristics that help people get elected while others go with honesty, integrity, etc. It makes for a great class discussion to start class.</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32</a:t>
            </a:fld>
            <a:endParaRPr lang="en-US"/>
          </a:p>
        </p:txBody>
      </p:sp>
    </p:spTree>
    <p:extLst>
      <p:ext uri="{BB962C8B-B14F-4D97-AF65-F5344CB8AC3E}">
        <p14:creationId xmlns:p14="http://schemas.microsoft.com/office/powerpoint/2010/main" val="35722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 responses will vary. Info on the NRA PAC can be found here: https://www.opensecrets.org/political-action-committees-pacs/national-rifle-assn/C00053553/summary/2022</a:t>
            </a:r>
          </a:p>
        </p:txBody>
      </p:sp>
      <p:sp>
        <p:nvSpPr>
          <p:cNvPr id="4" name="Slide Number Placeholder 3"/>
          <p:cNvSpPr>
            <a:spLocks noGrp="1"/>
          </p:cNvSpPr>
          <p:nvPr>
            <p:ph type="sldNum" sz="quarter" idx="5"/>
          </p:nvPr>
        </p:nvSpPr>
        <p:spPr/>
        <p:txBody>
          <a:bodyPr/>
          <a:lstStyle/>
          <a:p>
            <a:fld id="{23A95F49-67D2-46C7-83F8-AE3F29ECD0FD}" type="slidenum">
              <a:rPr lang="en-US" smtClean="0"/>
              <a:t>33</a:t>
            </a:fld>
            <a:endParaRPr lang="en-US"/>
          </a:p>
        </p:txBody>
      </p:sp>
    </p:spTree>
    <p:extLst>
      <p:ext uri="{BB962C8B-B14F-4D97-AF65-F5344CB8AC3E}">
        <p14:creationId xmlns:p14="http://schemas.microsoft.com/office/powerpoint/2010/main" val="409587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statement is false because the electoral college vote determines the winner of presidential elections, not the overall vote total. </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34</a:t>
            </a:fld>
            <a:endParaRPr lang="en-US"/>
          </a:p>
        </p:txBody>
      </p:sp>
    </p:spTree>
    <p:extLst>
      <p:ext uri="{BB962C8B-B14F-4D97-AF65-F5344CB8AC3E}">
        <p14:creationId xmlns:p14="http://schemas.microsoft.com/office/powerpoint/2010/main" val="3919000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a:t>
            </a:r>
            <a:r>
              <a:rPr lang="en-US" dirty="0"/>
              <a:t>: You can drag these districts around and take them off the map to have students drag-and-drop them or come up to the board to figure out how to put them together. </a:t>
            </a:r>
          </a:p>
          <a:p>
            <a:r>
              <a:rPr lang="en-US" dirty="0"/>
              <a:t>1) The 2022 map of Louisiana was drawn by the Republican-controlled state legislature. Their Democratic governor attempted to veto it but was overridden. 2) The legislature “packed” all the Democratic votes into the 2</a:t>
            </a:r>
            <a:r>
              <a:rPr lang="en-US" baseline="30000" dirty="0"/>
              <a:t>nd</a:t>
            </a:r>
            <a:r>
              <a:rPr lang="en-US" dirty="0"/>
              <a:t> District (the small, long red one) which includes New Orleans and Baton Rouge. </a:t>
            </a:r>
          </a:p>
        </p:txBody>
      </p:sp>
      <p:sp>
        <p:nvSpPr>
          <p:cNvPr id="4" name="Slide Number Placeholder 3"/>
          <p:cNvSpPr>
            <a:spLocks noGrp="1"/>
          </p:cNvSpPr>
          <p:nvPr>
            <p:ph type="sldNum" sz="quarter" idx="5"/>
          </p:nvPr>
        </p:nvSpPr>
        <p:spPr/>
        <p:txBody>
          <a:bodyPr/>
          <a:lstStyle/>
          <a:p>
            <a:fld id="{23A95F49-67D2-46C7-83F8-AE3F29ECD0FD}" type="slidenum">
              <a:rPr lang="en-US" smtClean="0"/>
              <a:t>35</a:t>
            </a:fld>
            <a:endParaRPr lang="en-US"/>
          </a:p>
        </p:txBody>
      </p:sp>
    </p:spTree>
    <p:extLst>
      <p:ext uri="{BB962C8B-B14F-4D97-AF65-F5344CB8AC3E}">
        <p14:creationId xmlns:p14="http://schemas.microsoft.com/office/powerpoint/2010/main" val="2366223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Online and on social media. 2) Do a visual assessment of the site, identify the news outlet it is posted on, search for other articles on the topic, etc. </a:t>
            </a:r>
          </a:p>
        </p:txBody>
      </p:sp>
      <p:sp>
        <p:nvSpPr>
          <p:cNvPr id="4" name="Slide Number Placeholder 3"/>
          <p:cNvSpPr>
            <a:spLocks noGrp="1"/>
          </p:cNvSpPr>
          <p:nvPr>
            <p:ph type="sldNum" sz="quarter" idx="5"/>
          </p:nvPr>
        </p:nvSpPr>
        <p:spPr/>
        <p:txBody>
          <a:bodyPr/>
          <a:lstStyle/>
          <a:p>
            <a:fld id="{23A95F49-67D2-46C7-83F8-AE3F29ECD0FD}" type="slidenum">
              <a:rPr lang="en-US" smtClean="0"/>
              <a:t>36</a:t>
            </a:fld>
            <a:endParaRPr lang="en-US"/>
          </a:p>
        </p:txBody>
      </p:sp>
    </p:spTree>
    <p:extLst>
      <p:ext uri="{BB962C8B-B14F-4D97-AF65-F5344CB8AC3E}">
        <p14:creationId xmlns:p14="http://schemas.microsoft.com/office/powerpoint/2010/main" val="3106410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make it a game and see who has the most at the end and ask them to share. Other students can challenge facts and I hold "veto" power. </a:t>
            </a:r>
          </a:p>
        </p:txBody>
      </p:sp>
      <p:sp>
        <p:nvSpPr>
          <p:cNvPr id="4" name="Slide Number Placeholder 3"/>
          <p:cNvSpPr>
            <a:spLocks noGrp="1"/>
          </p:cNvSpPr>
          <p:nvPr>
            <p:ph type="sldNum" sz="quarter" idx="5"/>
          </p:nvPr>
        </p:nvSpPr>
        <p:spPr/>
        <p:txBody>
          <a:bodyPr/>
          <a:lstStyle/>
          <a:p>
            <a:fld id="{23A95F49-67D2-46C7-83F8-AE3F29ECD0FD}" type="slidenum">
              <a:rPr lang="en-US" smtClean="0"/>
              <a:t>37</a:t>
            </a:fld>
            <a:endParaRPr lang="en-US"/>
          </a:p>
        </p:txBody>
      </p:sp>
    </p:spTree>
    <p:extLst>
      <p:ext uri="{BB962C8B-B14F-4D97-AF65-F5344CB8AC3E}">
        <p14:creationId xmlns:p14="http://schemas.microsoft.com/office/powerpoint/2010/main" val="1111052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Popular sentiment is the will of the people at the moment, in that people can become excited about something but might soon move on to other issues. 2) He is complimenting the Senate and saying that House members get caught up in momentary issues that the Senate will take its time to review or might ignore. </a:t>
            </a:r>
          </a:p>
        </p:txBody>
      </p:sp>
      <p:sp>
        <p:nvSpPr>
          <p:cNvPr id="4" name="Slide Number Placeholder 3"/>
          <p:cNvSpPr>
            <a:spLocks noGrp="1"/>
          </p:cNvSpPr>
          <p:nvPr>
            <p:ph type="sldNum" sz="quarter" idx="5"/>
          </p:nvPr>
        </p:nvSpPr>
        <p:spPr/>
        <p:txBody>
          <a:bodyPr/>
          <a:lstStyle/>
          <a:p>
            <a:fld id="{23A95F49-67D2-46C7-83F8-AE3F29ECD0FD}" type="slidenum">
              <a:rPr lang="en-US" smtClean="0"/>
              <a:t>38</a:t>
            </a:fld>
            <a:endParaRPr lang="en-US"/>
          </a:p>
        </p:txBody>
      </p:sp>
    </p:spTree>
    <p:extLst>
      <p:ext uri="{BB962C8B-B14F-4D97-AF65-F5344CB8AC3E}">
        <p14:creationId xmlns:p14="http://schemas.microsoft.com/office/powerpoint/2010/main" val="2315914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As a warm up for the expressed/implied powers of Congress, it's fun to do the "Power to Get a Drink activity. For this you ask if anyone is thirsty and then tell a student they have the Expressed Power to Get a Drink. However, when they get up to leave, tell them, "Wait, I didn't give you permission to just leave the room whenever you want." When they balk at this, ask "Is it necessary to leave the room to get a drink?" You can carry this on a few more times (be in the hallway, not having a pass, </a:t>
            </a:r>
            <a:r>
              <a:rPr lang="en-US" dirty="0" err="1"/>
              <a:t>etc</a:t>
            </a:r>
            <a:r>
              <a:rPr lang="en-US" dirty="0"/>
              <a:t>) to reinforce the "necessary and proper" aspect of "implied powers". You can then have them answer these warm up questions. </a:t>
            </a:r>
          </a:p>
          <a:p>
            <a:pPr algn="l"/>
            <a:endParaRPr lang="en-US" dirty="0"/>
          </a:p>
          <a:p>
            <a:pPr algn="l"/>
            <a:r>
              <a:rPr lang="en-US" dirty="0"/>
              <a:t>1) Under Article I, Section 8 of the Constitution, Congress has the power "to make all Laws which shall be necessary and proper for carrying into Execution the foregoing Powers, and all other Powers vested by this Constitution. 2) Implied powers are political powers granted to the United States government that aren't explicitly stated in the Constitution.</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39</a:t>
            </a:fld>
            <a:endParaRPr lang="en-US"/>
          </a:p>
        </p:txBody>
      </p:sp>
    </p:spTree>
    <p:extLst>
      <p:ext uri="{BB962C8B-B14F-4D97-AF65-F5344CB8AC3E}">
        <p14:creationId xmlns:p14="http://schemas.microsoft.com/office/powerpoint/2010/main" val="323581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Answers will vary but should include lawyers, business leaders, and white-collar professionals. 2) Open to student opinion but might include educators, or other jobs that students wish to see more focus on or </a:t>
            </a:r>
            <a:r>
              <a:rPr lang="en-US"/>
              <a:t>respect for. </a:t>
            </a:r>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40</a:t>
            </a:fld>
            <a:endParaRPr lang="en-US"/>
          </a:p>
        </p:txBody>
      </p:sp>
    </p:spTree>
    <p:extLst>
      <p:ext uri="{BB962C8B-B14F-4D97-AF65-F5344CB8AC3E}">
        <p14:creationId xmlns:p14="http://schemas.microsoft.com/office/powerpoint/2010/main" val="2133273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Pork barrel is a metaphor for government spending on localized projects secured solely or primarily to bring money to a representative's district. 2) Citizens Against Government Waste outlines seven criteria by which spending can be classified as "pork":</a:t>
            </a:r>
          </a:p>
          <a:p>
            <a:endParaRPr lang="en-US" dirty="0"/>
          </a:p>
          <a:p>
            <a:r>
              <a:rPr lang="en-US" dirty="0"/>
              <a:t>Requested by only one chamber of Congress</a:t>
            </a:r>
          </a:p>
          <a:p>
            <a:r>
              <a:rPr lang="en-US" dirty="0"/>
              <a:t>Not specifically authorized</a:t>
            </a:r>
          </a:p>
          <a:p>
            <a:r>
              <a:rPr lang="en-US" dirty="0"/>
              <a:t>Not competitively awarded</a:t>
            </a:r>
          </a:p>
          <a:p>
            <a:r>
              <a:rPr lang="en-US" dirty="0"/>
              <a:t>Not requested by the President</a:t>
            </a:r>
          </a:p>
          <a:p>
            <a:r>
              <a:rPr lang="en-US" dirty="0"/>
              <a:t>Greatly exceeds the President's budget request or the previous year's funding</a:t>
            </a:r>
          </a:p>
          <a:p>
            <a:r>
              <a:rPr lang="en-US" dirty="0"/>
              <a:t>Not the subject of Congressional hearings</a:t>
            </a:r>
          </a:p>
          <a:p>
            <a:r>
              <a:rPr lang="en-US" dirty="0"/>
              <a:t>Serves only a local or special interest.</a:t>
            </a:r>
          </a:p>
          <a:p>
            <a:endParaRPr lang="en-US" dirty="0"/>
          </a:p>
          <a:p>
            <a:r>
              <a:rPr lang="en-US" dirty="0"/>
              <a:t>3) Open to various student responses. </a:t>
            </a:r>
          </a:p>
        </p:txBody>
      </p:sp>
      <p:sp>
        <p:nvSpPr>
          <p:cNvPr id="4" name="Slide Number Placeholder 3"/>
          <p:cNvSpPr>
            <a:spLocks noGrp="1"/>
          </p:cNvSpPr>
          <p:nvPr>
            <p:ph type="sldNum" sz="quarter" idx="5"/>
          </p:nvPr>
        </p:nvSpPr>
        <p:spPr/>
        <p:txBody>
          <a:bodyPr/>
          <a:lstStyle/>
          <a:p>
            <a:fld id="{23A95F49-67D2-46C7-83F8-AE3F29ECD0FD}" type="slidenum">
              <a:rPr lang="en-US" smtClean="0"/>
              <a:t>41</a:t>
            </a:fld>
            <a:endParaRPr lang="en-US"/>
          </a:p>
        </p:txBody>
      </p:sp>
    </p:spTree>
    <p:extLst>
      <p:ext uri="{BB962C8B-B14F-4D97-AF65-F5344CB8AC3E}">
        <p14:creationId xmlns:p14="http://schemas.microsoft.com/office/powerpoint/2010/main" val="307936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will clearly vary. Many students usually have an idea about democracies and dictatorships when they enter my classes, however the finer details are usually a little fuzzy. This question usually gets the kids fired up to complain about various school rules and our discussion going on the differences between various forms of government. </a:t>
            </a:r>
          </a:p>
          <a:p>
            <a:endParaRPr lang="en-US" dirty="0"/>
          </a:p>
          <a:p>
            <a:r>
              <a:rPr lang="en-US" dirty="0"/>
              <a:t>Image: Christiansted High School, Saint Croix, U.S. Virgin Islands. December 1941.</a:t>
            </a:r>
          </a:p>
        </p:txBody>
      </p:sp>
      <p:sp>
        <p:nvSpPr>
          <p:cNvPr id="4" name="Slide Number Placeholder 3"/>
          <p:cNvSpPr>
            <a:spLocks noGrp="1"/>
          </p:cNvSpPr>
          <p:nvPr>
            <p:ph type="sldNum" sz="quarter" idx="5"/>
          </p:nvPr>
        </p:nvSpPr>
        <p:spPr/>
        <p:txBody>
          <a:bodyPr/>
          <a:lstStyle/>
          <a:p>
            <a:fld id="{23A95F49-67D2-46C7-83F8-AE3F29ECD0FD}" type="slidenum">
              <a:rPr lang="en-US" smtClean="0"/>
              <a:t>6</a:t>
            </a:fld>
            <a:endParaRPr lang="en-US"/>
          </a:p>
        </p:txBody>
      </p:sp>
    </p:spTree>
    <p:extLst>
      <p:ext uri="{BB962C8B-B14F-4D97-AF65-F5344CB8AC3E}">
        <p14:creationId xmlns:p14="http://schemas.microsoft.com/office/powerpoint/2010/main" val="4053580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6370"/>
                </a:solidFill>
                <a:effectLst/>
                <a:latin typeface="Open Sans" panose="020B0606030504020204" pitchFamily="34" charset="0"/>
              </a:rPr>
              <a:t>Responses will obviously vary quite a bit. I give them a few minutes to think it over and respond. Go over them briefly, but it's helpful to have students save these thoughts for a later activity on how a bill becomes a law and how many steps a bill needs to go through to become a law. </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42</a:t>
            </a:fld>
            <a:endParaRPr lang="en-US"/>
          </a:p>
        </p:txBody>
      </p:sp>
    </p:spTree>
    <p:extLst>
      <p:ext uri="{BB962C8B-B14F-4D97-AF65-F5344CB8AC3E}">
        <p14:creationId xmlns:p14="http://schemas.microsoft.com/office/powerpoint/2010/main" val="968721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Bill is Drafted</a:t>
            </a:r>
          </a:p>
          <a:p>
            <a:pPr marL="342900" indent="-342900">
              <a:buFont typeface="+mj-lt"/>
              <a:buAutoNum type="arabicPeriod"/>
            </a:pPr>
            <a:r>
              <a:rPr lang="en-US" dirty="0"/>
              <a:t>Bill is Introduced</a:t>
            </a:r>
          </a:p>
          <a:p>
            <a:pPr marL="342900" indent="-342900">
              <a:buFont typeface="+mj-lt"/>
              <a:buAutoNum type="arabicPeriod"/>
            </a:pPr>
            <a:r>
              <a:rPr lang="en-US" dirty="0"/>
              <a:t>Committee Action</a:t>
            </a:r>
          </a:p>
          <a:p>
            <a:pPr marL="342900" indent="-342900">
              <a:buFont typeface="+mj-lt"/>
              <a:buAutoNum type="arabicPeriod"/>
            </a:pPr>
            <a:r>
              <a:rPr lang="en-US" dirty="0"/>
              <a:t>Floor Action</a:t>
            </a:r>
          </a:p>
          <a:p>
            <a:pPr marL="342900" indent="-342900">
              <a:buFont typeface="+mj-lt"/>
              <a:buAutoNum type="arabicPeriod"/>
            </a:pPr>
            <a:r>
              <a:rPr lang="en-US" dirty="0"/>
              <a:t>Vote</a:t>
            </a:r>
          </a:p>
          <a:p>
            <a:pPr marL="342900" indent="-342900">
              <a:buFont typeface="+mj-lt"/>
              <a:buAutoNum type="arabicPeriod"/>
            </a:pPr>
            <a:r>
              <a:rPr lang="en-US" dirty="0"/>
              <a:t>Conference Committees</a:t>
            </a:r>
          </a:p>
          <a:p>
            <a:pPr marL="342900" indent="-342900">
              <a:buFont typeface="+mj-lt"/>
              <a:buAutoNum type="arabicPeriod"/>
            </a:pPr>
            <a:r>
              <a:rPr lang="en-US" dirty="0"/>
              <a:t>Presidential Action</a:t>
            </a:r>
          </a:p>
          <a:p>
            <a:pPr marL="342900" indent="-342900">
              <a:buFont typeface="+mj-lt"/>
              <a:buAutoNum type="arabicPeriod"/>
            </a:pPr>
            <a:r>
              <a:rPr lang="en-US" dirty="0"/>
              <a:t>Bill is Signed into Law</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43</a:t>
            </a:fld>
            <a:endParaRPr lang="en-US"/>
          </a:p>
        </p:txBody>
      </p:sp>
    </p:spTree>
    <p:extLst>
      <p:ext uri="{BB962C8B-B14F-4D97-AF65-F5344CB8AC3E}">
        <p14:creationId xmlns:p14="http://schemas.microsoft.com/office/powerpoint/2010/main" val="2962878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1)Article 2) Answers will vary but can include veto power, command the armed forces, convene or adjourn Congress, grant pardons, and receive ambassadors.</a:t>
            </a:r>
          </a:p>
          <a:p>
            <a:endParaRPr lang="en-US" dirty="0"/>
          </a:p>
          <a:p>
            <a:r>
              <a:rPr lang="en-US" dirty="0"/>
              <a:t>Image: The White House in 1846 (the earliest known photo of it). </a:t>
            </a:r>
          </a:p>
        </p:txBody>
      </p:sp>
      <p:sp>
        <p:nvSpPr>
          <p:cNvPr id="4" name="Slide Number Placeholder 3"/>
          <p:cNvSpPr>
            <a:spLocks noGrp="1"/>
          </p:cNvSpPr>
          <p:nvPr>
            <p:ph type="sldNum" sz="quarter" idx="5"/>
          </p:nvPr>
        </p:nvSpPr>
        <p:spPr/>
        <p:txBody>
          <a:bodyPr/>
          <a:lstStyle/>
          <a:p>
            <a:fld id="{23A95F49-67D2-46C7-83F8-AE3F29ECD0FD}" type="slidenum">
              <a:rPr lang="en-US" smtClean="0"/>
              <a:t>44</a:t>
            </a:fld>
            <a:endParaRPr lang="en-US"/>
          </a:p>
        </p:txBody>
      </p:sp>
    </p:spTree>
    <p:extLst>
      <p:ext uri="{BB962C8B-B14F-4D97-AF65-F5344CB8AC3E}">
        <p14:creationId xmlns:p14="http://schemas.microsoft.com/office/powerpoint/2010/main" val="460019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will vary but might include acting as le model for the country, serving as his party’s leader, representing the country at home or abroad. </a:t>
            </a:r>
          </a:p>
        </p:txBody>
      </p:sp>
      <p:sp>
        <p:nvSpPr>
          <p:cNvPr id="4" name="Slide Number Placeholder 3"/>
          <p:cNvSpPr>
            <a:spLocks noGrp="1"/>
          </p:cNvSpPr>
          <p:nvPr>
            <p:ph type="sldNum" sz="quarter" idx="5"/>
          </p:nvPr>
        </p:nvSpPr>
        <p:spPr/>
        <p:txBody>
          <a:bodyPr/>
          <a:lstStyle/>
          <a:p>
            <a:fld id="{23A95F49-67D2-46C7-83F8-AE3F29ECD0FD}" type="slidenum">
              <a:rPr lang="en-US" smtClean="0"/>
              <a:t>45</a:t>
            </a:fld>
            <a:endParaRPr lang="en-US"/>
          </a:p>
        </p:txBody>
      </p:sp>
    </p:spTree>
    <p:extLst>
      <p:ext uri="{BB962C8B-B14F-4D97-AF65-F5344CB8AC3E}">
        <p14:creationId xmlns:p14="http://schemas.microsoft.com/office/powerpoint/2010/main" val="2883454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question will vary by age. If your students are old enough to have gotten a driver's license or learner's permit, that is a good one. Or even just trips to the post office can be good for younger kids or needing paperwork to enroll in school. </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46</a:t>
            </a:fld>
            <a:endParaRPr lang="en-US"/>
          </a:p>
        </p:txBody>
      </p:sp>
    </p:spTree>
    <p:extLst>
      <p:ext uri="{BB962C8B-B14F-4D97-AF65-F5344CB8AC3E}">
        <p14:creationId xmlns:p14="http://schemas.microsoft.com/office/powerpoint/2010/main" val="2408237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Homeland Security. 2) State Department. 3) Treasury Department. 4) Dept of the Interior</a:t>
            </a:r>
          </a:p>
        </p:txBody>
      </p:sp>
      <p:sp>
        <p:nvSpPr>
          <p:cNvPr id="4" name="Slide Number Placeholder 3"/>
          <p:cNvSpPr>
            <a:spLocks noGrp="1"/>
          </p:cNvSpPr>
          <p:nvPr>
            <p:ph type="sldNum" sz="quarter" idx="5"/>
          </p:nvPr>
        </p:nvSpPr>
        <p:spPr/>
        <p:txBody>
          <a:bodyPr/>
          <a:lstStyle/>
          <a:p>
            <a:fld id="{23A95F49-67D2-46C7-83F8-AE3F29ECD0FD}" type="slidenum">
              <a:rPr lang="en-US" smtClean="0"/>
              <a:t>47</a:t>
            </a:fld>
            <a:endParaRPr lang="en-US"/>
          </a:p>
        </p:txBody>
      </p:sp>
    </p:spTree>
    <p:extLst>
      <p:ext uri="{BB962C8B-B14F-4D97-AF65-F5344CB8AC3E}">
        <p14:creationId xmlns:p14="http://schemas.microsoft.com/office/powerpoint/2010/main" val="2703323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will vary for students. </a:t>
            </a:r>
          </a:p>
        </p:txBody>
      </p:sp>
      <p:sp>
        <p:nvSpPr>
          <p:cNvPr id="4" name="Slide Number Placeholder 3"/>
          <p:cNvSpPr>
            <a:spLocks noGrp="1"/>
          </p:cNvSpPr>
          <p:nvPr>
            <p:ph type="sldNum" sz="quarter" idx="5"/>
          </p:nvPr>
        </p:nvSpPr>
        <p:spPr/>
        <p:txBody>
          <a:bodyPr/>
          <a:lstStyle/>
          <a:p>
            <a:fld id="{23A95F49-67D2-46C7-83F8-AE3F29ECD0FD}" type="slidenum">
              <a:rPr lang="en-US" smtClean="0"/>
              <a:t>48</a:t>
            </a:fld>
            <a:endParaRPr lang="en-US"/>
          </a:p>
        </p:txBody>
      </p:sp>
    </p:spTree>
    <p:extLst>
      <p:ext uri="{BB962C8B-B14F-4D97-AF65-F5344CB8AC3E}">
        <p14:creationId xmlns:p14="http://schemas.microsoft.com/office/powerpoint/2010/main" val="863927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Responses will obviously vary. </a:t>
            </a:r>
          </a:p>
        </p:txBody>
      </p:sp>
      <p:sp>
        <p:nvSpPr>
          <p:cNvPr id="4" name="Slide Number Placeholder 3"/>
          <p:cNvSpPr>
            <a:spLocks noGrp="1"/>
          </p:cNvSpPr>
          <p:nvPr>
            <p:ph type="sldNum" sz="quarter" idx="5"/>
          </p:nvPr>
        </p:nvSpPr>
        <p:spPr/>
        <p:txBody>
          <a:bodyPr/>
          <a:lstStyle/>
          <a:p>
            <a:fld id="{23A95F49-67D2-46C7-83F8-AE3F29ECD0FD}" type="slidenum">
              <a:rPr lang="en-US" smtClean="0"/>
              <a:t>49</a:t>
            </a:fld>
            <a:endParaRPr lang="en-US"/>
          </a:p>
        </p:txBody>
      </p:sp>
    </p:spTree>
    <p:extLst>
      <p:ext uri="{BB962C8B-B14F-4D97-AF65-F5344CB8AC3E}">
        <p14:creationId xmlns:p14="http://schemas.microsoft.com/office/powerpoint/2010/main" val="12198066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b="0" i="0" dirty="0">
                <a:solidFill>
                  <a:srgbClr val="202124"/>
                </a:solidFill>
                <a:effectLst/>
                <a:latin typeface="Roboto" panose="02000000000000000000" pitchFamily="2" charset="0"/>
              </a:rPr>
              <a:t>a political scandal is an action or event involving government officials that is regarded as morally or legally wrong and causing general public outrage. 2) Many possible responses including Clinton-Lewinski scandal, Watergate, Trump’s call to Ukraine, </a:t>
            </a:r>
            <a:r>
              <a:rPr lang="en-US" b="0" i="0" dirty="0" err="1">
                <a:solidFill>
                  <a:srgbClr val="202124"/>
                </a:solidFill>
                <a:effectLst/>
                <a:latin typeface="Roboto" panose="02000000000000000000" pitchFamily="2" charset="0"/>
              </a:rPr>
              <a:t>etc</a:t>
            </a:r>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50</a:t>
            </a:fld>
            <a:endParaRPr lang="en-US"/>
          </a:p>
        </p:txBody>
      </p:sp>
    </p:spTree>
    <p:extLst>
      <p:ext uri="{BB962C8B-B14F-4D97-AF65-F5344CB8AC3E}">
        <p14:creationId xmlns:p14="http://schemas.microsoft.com/office/powerpoint/2010/main" val="3580026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of a trick question designed to spark debate. While an executive order is </a:t>
            </a:r>
            <a:r>
              <a:rPr lang="en-US" b="1" dirty="0"/>
              <a:t>not</a:t>
            </a:r>
            <a:r>
              <a:rPr lang="en-US" dirty="0"/>
              <a:t> a law (laws must be passed by Congress and signed by the president), they have the force of a law and must be carried out.</a:t>
            </a:r>
          </a:p>
        </p:txBody>
      </p:sp>
      <p:sp>
        <p:nvSpPr>
          <p:cNvPr id="4" name="Slide Number Placeholder 3"/>
          <p:cNvSpPr>
            <a:spLocks noGrp="1"/>
          </p:cNvSpPr>
          <p:nvPr>
            <p:ph type="sldNum" sz="quarter" idx="5"/>
          </p:nvPr>
        </p:nvSpPr>
        <p:spPr/>
        <p:txBody>
          <a:bodyPr/>
          <a:lstStyle/>
          <a:p>
            <a:fld id="{23A95F49-67D2-46C7-83F8-AE3F29ECD0FD}" type="slidenum">
              <a:rPr lang="en-US" smtClean="0"/>
              <a:t>51</a:t>
            </a:fld>
            <a:endParaRPr lang="en-US"/>
          </a:p>
        </p:txBody>
      </p:sp>
    </p:spTree>
    <p:extLst>
      <p:ext uri="{BB962C8B-B14F-4D97-AF65-F5344CB8AC3E}">
        <p14:creationId xmlns:p14="http://schemas.microsoft.com/office/powerpoint/2010/main" val="2526747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B, 2) D, 3) C, 4) A</a:t>
            </a:r>
          </a:p>
        </p:txBody>
      </p:sp>
      <p:sp>
        <p:nvSpPr>
          <p:cNvPr id="4" name="Slide Number Placeholder 3"/>
          <p:cNvSpPr>
            <a:spLocks noGrp="1"/>
          </p:cNvSpPr>
          <p:nvPr>
            <p:ph type="sldNum" sz="quarter" idx="5"/>
          </p:nvPr>
        </p:nvSpPr>
        <p:spPr/>
        <p:txBody>
          <a:bodyPr/>
          <a:lstStyle/>
          <a:p>
            <a:fld id="{23A95F49-67D2-46C7-83F8-AE3F29ECD0FD}" type="slidenum">
              <a:rPr lang="en-US" smtClean="0"/>
              <a:t>7</a:t>
            </a:fld>
            <a:endParaRPr lang="en-US"/>
          </a:p>
        </p:txBody>
      </p:sp>
    </p:spTree>
    <p:extLst>
      <p:ext uri="{BB962C8B-B14F-4D97-AF65-F5344CB8AC3E}">
        <p14:creationId xmlns:p14="http://schemas.microsoft.com/office/powerpoint/2010/main" val="12282152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This view expresses the need for a smaller form of government with tax cuts, reducing government programs, and promoting privatization.  2) Open to many possible responses of government programs going poorly and then some that work well and help people. </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52</a:t>
            </a:fld>
            <a:endParaRPr lang="en-US"/>
          </a:p>
        </p:txBody>
      </p:sp>
    </p:spTree>
    <p:extLst>
      <p:ext uri="{BB962C8B-B14F-4D97-AF65-F5344CB8AC3E}">
        <p14:creationId xmlns:p14="http://schemas.microsoft.com/office/powerpoint/2010/main" val="3812390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Several ways: an appeal is issued by a lower court (state or appeals court) and it is selected to be heard by the Supreme Court (4/9 justices select it) or it can come through original jurisdiction (e.g. disputed between states). 2) Many possible responses: Brown v. Board, Roe v. Wade, Obergefell v. Hodges, etc. </a:t>
            </a:r>
          </a:p>
        </p:txBody>
      </p:sp>
      <p:sp>
        <p:nvSpPr>
          <p:cNvPr id="4" name="Slide Number Placeholder 3"/>
          <p:cNvSpPr>
            <a:spLocks noGrp="1"/>
          </p:cNvSpPr>
          <p:nvPr>
            <p:ph type="sldNum" sz="quarter" idx="5"/>
          </p:nvPr>
        </p:nvSpPr>
        <p:spPr/>
        <p:txBody>
          <a:bodyPr/>
          <a:lstStyle/>
          <a:p>
            <a:fld id="{23A95F49-67D2-46C7-83F8-AE3F29ECD0FD}" type="slidenum">
              <a:rPr lang="en-US" smtClean="0"/>
              <a:t>53</a:t>
            </a:fld>
            <a:endParaRPr lang="en-US"/>
          </a:p>
        </p:txBody>
      </p:sp>
    </p:spTree>
    <p:extLst>
      <p:ext uri="{BB962C8B-B14F-4D97-AF65-F5344CB8AC3E}">
        <p14:creationId xmlns:p14="http://schemas.microsoft.com/office/powerpoint/2010/main" val="3840149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Judicial review and declare a Legislative or Executive act in violation of the Constitution. Interpret the Law as it is written, etc. 2) Open to various student opinions.</a:t>
            </a:r>
          </a:p>
        </p:txBody>
      </p:sp>
      <p:sp>
        <p:nvSpPr>
          <p:cNvPr id="4" name="Slide Number Placeholder 3"/>
          <p:cNvSpPr>
            <a:spLocks noGrp="1"/>
          </p:cNvSpPr>
          <p:nvPr>
            <p:ph type="sldNum" sz="quarter" idx="5"/>
          </p:nvPr>
        </p:nvSpPr>
        <p:spPr/>
        <p:txBody>
          <a:bodyPr/>
          <a:lstStyle/>
          <a:p>
            <a:fld id="{23A95F49-67D2-46C7-83F8-AE3F29ECD0FD}" type="slidenum">
              <a:rPr lang="en-US" smtClean="0"/>
              <a:t>54</a:t>
            </a:fld>
            <a:endParaRPr lang="en-US"/>
          </a:p>
        </p:txBody>
      </p:sp>
    </p:spTree>
    <p:extLst>
      <p:ext uri="{BB962C8B-B14F-4D97-AF65-F5344CB8AC3E}">
        <p14:creationId xmlns:p14="http://schemas.microsoft.com/office/powerpoint/2010/main" val="2100518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100000"/>
              </a:lnSpc>
              <a:spcBef>
                <a:spcPts val="0"/>
              </a:spcBef>
              <a:spcAft>
                <a:spcPts val="2400"/>
              </a:spcAft>
            </a:pPr>
            <a:r>
              <a:rPr lang="en-US" dirty="0"/>
              <a:t>1) </a:t>
            </a:r>
            <a:r>
              <a:rPr lang="en-US" altLang="en-US" sz="1200" b="1" u="sng" dirty="0">
                <a:ln>
                  <a:solidFill>
                    <a:sysClr val="windowText" lastClr="000000"/>
                  </a:solidFill>
                </a:ln>
                <a:solidFill>
                  <a:schemeClr val="bg1"/>
                </a:solidFill>
                <a:effectLst>
                  <a:outerShdw blurRad="38100" dist="38100" dir="2700000" algn="tl">
                    <a:srgbClr val="000000">
                      <a:alpha val="43137"/>
                    </a:srgbClr>
                  </a:outerShdw>
                </a:effectLst>
              </a:rPr>
              <a:t>Criminal</a:t>
            </a:r>
            <a:r>
              <a:rPr lang="en-US" altLang="en-US" sz="1200" dirty="0">
                <a:ln>
                  <a:solidFill>
                    <a:sysClr val="windowText" lastClr="000000"/>
                  </a:solidFill>
                </a:ln>
                <a:solidFill>
                  <a:schemeClr val="bg1"/>
                </a:solidFill>
                <a:effectLst>
                  <a:outerShdw blurRad="38100" dist="38100" dir="2700000" algn="tl">
                    <a:srgbClr val="000000">
                      <a:alpha val="43137"/>
                    </a:srgbClr>
                  </a:outerShdw>
                </a:effectLst>
              </a:rPr>
              <a:t>: you’ve committed a crime</a:t>
            </a:r>
            <a:r>
              <a:rPr lang="en-US" altLang="en-US" sz="1200" i="1" dirty="0">
                <a:ln>
                  <a:solidFill>
                    <a:sysClr val="windowText" lastClr="000000"/>
                  </a:solidFill>
                </a:ln>
                <a:solidFill>
                  <a:schemeClr val="bg1"/>
                </a:solidFill>
                <a:effectLst>
                  <a:outerShdw blurRad="38100" dist="38100" dir="2700000" algn="tl">
                    <a:srgbClr val="000000">
                      <a:alpha val="43137"/>
                    </a:srgbClr>
                  </a:outerShdw>
                </a:effectLst>
              </a:rPr>
              <a:t>, </a:t>
            </a:r>
            <a:r>
              <a:rPr lang="en-US" altLang="en-US" sz="1200" b="1" u="sng" dirty="0">
                <a:ln>
                  <a:solidFill>
                    <a:sysClr val="windowText" lastClr="000000"/>
                  </a:solidFill>
                </a:ln>
                <a:solidFill>
                  <a:schemeClr val="bg1"/>
                </a:solidFill>
                <a:effectLst>
                  <a:outerShdw blurRad="38100" dist="38100" dir="2700000" algn="tl">
                    <a:srgbClr val="000000">
                      <a:alpha val="43137"/>
                    </a:srgbClr>
                  </a:outerShdw>
                </a:effectLst>
              </a:rPr>
              <a:t>Civil</a:t>
            </a:r>
            <a:r>
              <a:rPr lang="en-US" altLang="en-US" sz="1200" dirty="0">
                <a:ln>
                  <a:solidFill>
                    <a:sysClr val="windowText" lastClr="000000"/>
                  </a:solidFill>
                </a:ln>
                <a:solidFill>
                  <a:schemeClr val="bg1"/>
                </a:solidFill>
                <a:effectLst>
                  <a:outerShdw blurRad="38100" dist="38100" dir="2700000" algn="tl">
                    <a:srgbClr val="000000">
                      <a:alpha val="43137"/>
                    </a:srgbClr>
                  </a:outerShdw>
                </a:effectLst>
              </a:rPr>
              <a:t>: You have somehow caused harm, or violated someone’s rights. 2) Misdemeanors are smaller crimes while felonies are worse. </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55</a:t>
            </a:fld>
            <a:endParaRPr lang="en-US"/>
          </a:p>
        </p:txBody>
      </p:sp>
    </p:spTree>
    <p:extLst>
      <p:ext uri="{BB962C8B-B14F-4D97-AF65-F5344CB8AC3E}">
        <p14:creationId xmlns:p14="http://schemas.microsoft.com/office/powerpoint/2010/main" val="16293740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to various student responses. The general idea is that justice includes being compassionate, forgiveness, and wanting justice for innocent people. Traditionally justice was about revenge “an eye for an eye”. </a:t>
            </a:r>
          </a:p>
        </p:txBody>
      </p:sp>
      <p:sp>
        <p:nvSpPr>
          <p:cNvPr id="4" name="Slide Number Placeholder 3"/>
          <p:cNvSpPr>
            <a:spLocks noGrp="1"/>
          </p:cNvSpPr>
          <p:nvPr>
            <p:ph type="sldNum" sz="quarter" idx="5"/>
          </p:nvPr>
        </p:nvSpPr>
        <p:spPr/>
        <p:txBody>
          <a:bodyPr/>
          <a:lstStyle/>
          <a:p>
            <a:fld id="{23A95F49-67D2-46C7-83F8-AE3F29ECD0FD}" type="slidenum">
              <a:rPr lang="en-US" smtClean="0"/>
              <a:t>56</a:t>
            </a:fld>
            <a:endParaRPr lang="en-US"/>
          </a:p>
        </p:txBody>
      </p:sp>
    </p:spTree>
    <p:extLst>
      <p:ext uri="{BB962C8B-B14F-4D97-AF65-F5344CB8AC3E}">
        <p14:creationId xmlns:p14="http://schemas.microsoft.com/office/powerpoint/2010/main" val="32238110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Answers can vary but might include </a:t>
            </a:r>
            <a:r>
              <a:rPr lang="en-US" b="0" i="0" dirty="0">
                <a:solidFill>
                  <a:srgbClr val="556370"/>
                </a:solidFill>
                <a:effectLst/>
                <a:latin typeface="Open Sans" panose="020B0606030504020204" pitchFamily="34" charset="0"/>
              </a:rPr>
              <a:t>Brown v. Board, Loving v. VA, etc. When you discuss their responses, see who named a case which could be considered an "activist" decision and explain what that means. </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57</a:t>
            </a:fld>
            <a:endParaRPr lang="en-US"/>
          </a:p>
        </p:txBody>
      </p:sp>
    </p:spTree>
    <p:extLst>
      <p:ext uri="{BB962C8B-B14F-4D97-AF65-F5344CB8AC3E}">
        <p14:creationId xmlns:p14="http://schemas.microsoft.com/office/powerpoint/2010/main" val="2899330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Student responses will vary. Urbina is a Mexican-born American researcher &amp; professor</a:t>
            </a:r>
            <a:r>
              <a:rPr lang="en-US" dirty="0"/>
              <a:t> who spent 20 years examining race relations, capital punishment, law, and justice. A “paradigm” is an example or model. </a:t>
            </a:r>
          </a:p>
        </p:txBody>
      </p:sp>
      <p:sp>
        <p:nvSpPr>
          <p:cNvPr id="4" name="Slide Number Placeholder 3"/>
          <p:cNvSpPr>
            <a:spLocks noGrp="1"/>
          </p:cNvSpPr>
          <p:nvPr>
            <p:ph type="sldNum" sz="quarter" idx="5"/>
          </p:nvPr>
        </p:nvSpPr>
        <p:spPr/>
        <p:txBody>
          <a:bodyPr/>
          <a:lstStyle/>
          <a:p>
            <a:fld id="{23A95F49-67D2-46C7-83F8-AE3F29ECD0FD}" type="slidenum">
              <a:rPr lang="en-US" smtClean="0"/>
              <a:t>58</a:t>
            </a:fld>
            <a:endParaRPr lang="en-US"/>
          </a:p>
        </p:txBody>
      </p:sp>
    </p:spTree>
    <p:extLst>
      <p:ext uri="{BB962C8B-B14F-4D97-AF65-F5344CB8AC3E}">
        <p14:creationId xmlns:p14="http://schemas.microsoft.com/office/powerpoint/2010/main" val="1400038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56370"/>
                </a:solidFill>
                <a:effectLst/>
                <a:latin typeface="Open Sans" panose="020B0606030504020204" pitchFamily="34" charset="0"/>
              </a:rPr>
              <a:t>I use student responses for this warmup to assign them a landmark court case to research and create a project on. There are 30 famous court cases listed in the PBL assignment description and 25 of them included on the graphic organizer. I usually use the first 25 because the last 5 are cases we already study elsewhere in the course. </a:t>
            </a:r>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59</a:t>
            </a:fld>
            <a:endParaRPr lang="en-US"/>
          </a:p>
        </p:txBody>
      </p:sp>
    </p:spTree>
    <p:extLst>
      <p:ext uri="{BB962C8B-B14F-4D97-AF65-F5344CB8AC3E}">
        <p14:creationId xmlns:p14="http://schemas.microsoft.com/office/powerpoint/2010/main" val="1478114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court declared in Tinker v. Des Moines that students and teachers do not “shed their constitutional rights to freedom of speech or expression at the schoolhouse gate.” The First Amendment ensures that students cannot be punished for exercising free speech rights, even if school administrators don't approve of what they are saying. However, speech cannot disrupt school activities. Schools can also have dress codes and are allowed to search student lockers and bags without needing a warrant. </a:t>
            </a:r>
          </a:p>
        </p:txBody>
      </p:sp>
      <p:sp>
        <p:nvSpPr>
          <p:cNvPr id="4" name="Slide Number Placeholder 3"/>
          <p:cNvSpPr>
            <a:spLocks noGrp="1"/>
          </p:cNvSpPr>
          <p:nvPr>
            <p:ph type="sldNum" sz="quarter" idx="5"/>
          </p:nvPr>
        </p:nvSpPr>
        <p:spPr/>
        <p:txBody>
          <a:bodyPr/>
          <a:lstStyle/>
          <a:p>
            <a:fld id="{23A95F49-67D2-46C7-83F8-AE3F29ECD0FD}" type="slidenum">
              <a:rPr lang="en-US" smtClean="0"/>
              <a:t>60</a:t>
            </a:fld>
            <a:endParaRPr lang="en-US"/>
          </a:p>
        </p:txBody>
      </p:sp>
    </p:spTree>
    <p:extLst>
      <p:ext uri="{BB962C8B-B14F-4D97-AF65-F5344CB8AC3E}">
        <p14:creationId xmlns:p14="http://schemas.microsoft.com/office/powerpoint/2010/main" val="18908475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like using sticky notes that they grab on the way in the room, then they have 5 minutes to get theirs posted up on the board. The Google Classroom question/discussion feature is also good for this if your students have devices ready. Answers include rights to: free speech, free exercise of religion, and to freely assemble, be free of unreasonable searches and seizures, a speedy trial, by an impartial jury, the right to confront witnesses, etc.</a:t>
            </a:r>
          </a:p>
        </p:txBody>
      </p:sp>
      <p:sp>
        <p:nvSpPr>
          <p:cNvPr id="4" name="Slide Number Placeholder 3"/>
          <p:cNvSpPr>
            <a:spLocks noGrp="1"/>
          </p:cNvSpPr>
          <p:nvPr>
            <p:ph type="sldNum" sz="quarter" idx="5"/>
          </p:nvPr>
        </p:nvSpPr>
        <p:spPr/>
        <p:txBody>
          <a:bodyPr/>
          <a:lstStyle/>
          <a:p>
            <a:fld id="{23A95F49-67D2-46C7-83F8-AE3F29ECD0FD}" type="slidenum">
              <a:rPr lang="en-US" smtClean="0"/>
              <a:t>61</a:t>
            </a:fld>
            <a:endParaRPr lang="en-US"/>
          </a:p>
        </p:txBody>
      </p:sp>
    </p:spTree>
    <p:extLst>
      <p:ext uri="{BB962C8B-B14F-4D97-AF65-F5344CB8AC3E}">
        <p14:creationId xmlns:p14="http://schemas.microsoft.com/office/powerpoint/2010/main" val="272372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Answers will vary but can include government corruption, inefficiency, lack of a free press, manipulation of public opinion and propaganda, etc. 2) Answers will vary but they could note that countries in Africa have had less time as independent nations with most only gaining independence sin the 1960s. The history of the communist Soviet Union and China’s influence on Asia and the Middle East hurt those areas as well. </a:t>
            </a:r>
          </a:p>
        </p:txBody>
      </p:sp>
      <p:sp>
        <p:nvSpPr>
          <p:cNvPr id="4" name="Slide Number Placeholder 3"/>
          <p:cNvSpPr>
            <a:spLocks noGrp="1"/>
          </p:cNvSpPr>
          <p:nvPr>
            <p:ph type="sldNum" sz="quarter" idx="5"/>
          </p:nvPr>
        </p:nvSpPr>
        <p:spPr/>
        <p:txBody>
          <a:bodyPr/>
          <a:lstStyle/>
          <a:p>
            <a:fld id="{23A95F49-67D2-46C7-83F8-AE3F29ECD0FD}" type="slidenum">
              <a:rPr lang="en-US" smtClean="0"/>
              <a:t>8</a:t>
            </a:fld>
            <a:endParaRPr lang="en-US"/>
          </a:p>
        </p:txBody>
      </p:sp>
    </p:spTree>
    <p:extLst>
      <p:ext uri="{BB962C8B-B14F-4D97-AF65-F5344CB8AC3E}">
        <p14:creationId xmlns:p14="http://schemas.microsoft.com/office/powerpoint/2010/main" val="36229442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Quotes are included because o</a:t>
            </a:r>
            <a:r>
              <a:rPr lang="en-US" b="0" i="0" dirty="0">
                <a:solidFill>
                  <a:srgbClr val="4D5156"/>
                </a:solidFill>
                <a:effectLst/>
                <a:latin typeface="Roboto" panose="02000000000000000000" pitchFamily="2" charset="0"/>
              </a:rPr>
              <a:t>nly rights that are </a:t>
            </a:r>
            <a:r>
              <a:rPr lang="en-US" b="1" i="0" dirty="0">
                <a:solidFill>
                  <a:srgbClr val="5F6368"/>
                </a:solidFill>
                <a:effectLst/>
                <a:latin typeface="Roboto" panose="02000000000000000000" pitchFamily="2" charset="0"/>
              </a:rPr>
              <a:t>truly fundamental to our notions of liberty</a:t>
            </a:r>
            <a:r>
              <a:rPr lang="en-US" b="0" i="0" dirty="0">
                <a:solidFill>
                  <a:srgbClr val="4D5156"/>
                </a:solidFill>
                <a:effectLst/>
                <a:latin typeface="Roboto" panose="02000000000000000000" pitchFamily="2" charset="0"/>
              </a:rPr>
              <a:t> and justice that cannot be denied without compelling reason are subject to the Due Process Clause. </a:t>
            </a:r>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62</a:t>
            </a:fld>
            <a:endParaRPr lang="en-US"/>
          </a:p>
        </p:txBody>
      </p:sp>
    </p:spTree>
    <p:extLst>
      <p:ext uri="{BB962C8B-B14F-4D97-AF65-F5344CB8AC3E}">
        <p14:creationId xmlns:p14="http://schemas.microsoft.com/office/powerpoint/2010/main" val="40295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and local laws to protect civil liberties can be more protective of rights than the Constitution, but not less protective. This is known as the “constitutional floor” because it represents the lowest possible protection. An easy example is the federal minimum wage, where states can go higher but not lower. </a:t>
            </a:r>
          </a:p>
        </p:txBody>
      </p:sp>
      <p:sp>
        <p:nvSpPr>
          <p:cNvPr id="4" name="Slide Number Placeholder 3"/>
          <p:cNvSpPr>
            <a:spLocks noGrp="1"/>
          </p:cNvSpPr>
          <p:nvPr>
            <p:ph type="sldNum" sz="quarter" idx="5"/>
          </p:nvPr>
        </p:nvSpPr>
        <p:spPr/>
        <p:txBody>
          <a:bodyPr/>
          <a:lstStyle/>
          <a:p>
            <a:fld id="{23A95F49-67D2-46C7-83F8-AE3F29ECD0FD}" type="slidenum">
              <a:rPr lang="en-US" smtClean="0"/>
              <a:t>63</a:t>
            </a:fld>
            <a:endParaRPr lang="en-US"/>
          </a:p>
        </p:txBody>
      </p:sp>
    </p:spTree>
    <p:extLst>
      <p:ext uri="{BB962C8B-B14F-4D97-AF65-F5344CB8AC3E}">
        <p14:creationId xmlns:p14="http://schemas.microsoft.com/office/powerpoint/2010/main" val="1851649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to many possible student responses. </a:t>
            </a:r>
          </a:p>
        </p:txBody>
      </p:sp>
      <p:sp>
        <p:nvSpPr>
          <p:cNvPr id="4" name="Slide Number Placeholder 3"/>
          <p:cNvSpPr>
            <a:spLocks noGrp="1"/>
          </p:cNvSpPr>
          <p:nvPr>
            <p:ph type="sldNum" sz="quarter" idx="5"/>
          </p:nvPr>
        </p:nvSpPr>
        <p:spPr/>
        <p:txBody>
          <a:bodyPr/>
          <a:lstStyle/>
          <a:p>
            <a:fld id="{23A95F49-67D2-46C7-83F8-AE3F29ECD0FD}" type="slidenum">
              <a:rPr lang="en-US" smtClean="0"/>
              <a:t>64</a:t>
            </a:fld>
            <a:endParaRPr lang="en-US"/>
          </a:p>
        </p:txBody>
      </p:sp>
    </p:spTree>
    <p:extLst>
      <p:ext uri="{BB962C8B-B14F-4D97-AF65-F5344CB8AC3E}">
        <p14:creationId xmlns:p14="http://schemas.microsoft.com/office/powerpoint/2010/main" val="1773691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a:solidFill>
                    <a:schemeClr val="tx1"/>
                  </a:solidFill>
                </a:ln>
                <a:solidFill>
                  <a:srgbClr val="354633"/>
                </a:solidFill>
                <a:effectLst>
                  <a:outerShdw blurRad="38100" dist="38100" dir="2700000" algn="tl">
                    <a:srgbClr val="000000">
                      <a:alpha val="43137"/>
                    </a:srgbClr>
                  </a:outerShdw>
                </a:effectLst>
                <a:latin typeface="Bernard MT Condensed" panose="02050806060905020404" pitchFamily="18" charset="0"/>
              </a:rPr>
              <a:t>1) Answers will vary. You cannot publish lies that destroy someone’s reputation and claim that freedom of speech protects you from a lawsuit. 2) Twitter is a corporation and not a government agency. </a:t>
            </a:r>
            <a:r>
              <a:rPr lang="en-US" b="0" i="0" dirty="0">
                <a:solidFill>
                  <a:srgbClr val="202124"/>
                </a:solidFill>
                <a:effectLst/>
                <a:latin typeface="Roboto" panose="02000000000000000000" pitchFamily="2" charset="0"/>
              </a:rPr>
              <a:t>Social media platforms are allowed to remove offending content when done in accordance with their stated policies </a:t>
            </a:r>
            <a:endParaRPr lang="en-US" sz="1200" dirty="0">
              <a:ln>
                <a:solidFill>
                  <a:schemeClr val="tx1"/>
                </a:solidFill>
              </a:ln>
              <a:solidFill>
                <a:srgbClr val="354633"/>
              </a:solidFill>
              <a:effectLst>
                <a:outerShdw blurRad="38100" dist="38100" dir="2700000" algn="tl">
                  <a:srgbClr val="000000">
                    <a:alpha val="43137"/>
                  </a:srgbClr>
                </a:outerShdw>
              </a:effectLst>
              <a:latin typeface="Bernard MT Condensed" panose="02050806060905020404" pitchFamily="18" charset="0"/>
            </a:endParaRP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65</a:t>
            </a:fld>
            <a:endParaRPr lang="en-US"/>
          </a:p>
        </p:txBody>
      </p:sp>
    </p:spTree>
    <p:extLst>
      <p:ext uri="{BB962C8B-B14F-4D97-AF65-F5344CB8AC3E}">
        <p14:creationId xmlns:p14="http://schemas.microsoft.com/office/powerpoint/2010/main" val="2268569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Responses will vary. </a:t>
            </a:r>
          </a:p>
        </p:txBody>
      </p:sp>
      <p:sp>
        <p:nvSpPr>
          <p:cNvPr id="4" name="Slide Number Placeholder 3"/>
          <p:cNvSpPr>
            <a:spLocks noGrp="1"/>
          </p:cNvSpPr>
          <p:nvPr>
            <p:ph type="sldNum" sz="quarter" idx="5"/>
          </p:nvPr>
        </p:nvSpPr>
        <p:spPr/>
        <p:txBody>
          <a:bodyPr/>
          <a:lstStyle/>
          <a:p>
            <a:fld id="{23A95F49-67D2-46C7-83F8-AE3F29ECD0FD}" type="slidenum">
              <a:rPr lang="en-US" smtClean="0"/>
              <a:t>66</a:t>
            </a:fld>
            <a:endParaRPr lang="en-US"/>
          </a:p>
        </p:txBody>
      </p:sp>
    </p:spTree>
    <p:extLst>
      <p:ext uri="{BB962C8B-B14F-4D97-AF65-F5344CB8AC3E}">
        <p14:creationId xmlns:p14="http://schemas.microsoft.com/office/powerpoint/2010/main" val="405595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Churchill was likely cynical because British people voted him out from his position as Prime Minister within months of winning the Second World War. However, despite any flaws democracy has, it is still better than autocracy, communism, dictatorships, etc. </a:t>
            </a:r>
          </a:p>
        </p:txBody>
      </p:sp>
      <p:sp>
        <p:nvSpPr>
          <p:cNvPr id="4" name="Slide Number Placeholder 3"/>
          <p:cNvSpPr>
            <a:spLocks noGrp="1"/>
          </p:cNvSpPr>
          <p:nvPr>
            <p:ph type="sldNum" sz="quarter" idx="5"/>
          </p:nvPr>
        </p:nvSpPr>
        <p:spPr/>
        <p:txBody>
          <a:bodyPr/>
          <a:lstStyle/>
          <a:p>
            <a:fld id="{23A95F49-67D2-46C7-83F8-AE3F29ECD0FD}" type="slidenum">
              <a:rPr lang="en-US" smtClean="0"/>
              <a:t>67</a:t>
            </a:fld>
            <a:endParaRPr lang="en-US"/>
          </a:p>
        </p:txBody>
      </p:sp>
    </p:spTree>
    <p:extLst>
      <p:ext uri="{BB962C8B-B14F-4D97-AF65-F5344CB8AC3E}">
        <p14:creationId xmlns:p14="http://schemas.microsoft.com/office/powerpoint/2010/main" val="39212563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6370"/>
                </a:solidFill>
                <a:effectLst/>
                <a:latin typeface="Open Sans" panose="020B0606030504020204" pitchFamily="34" charset="0"/>
              </a:rPr>
              <a:t>If students need a little help getting started, you can provide a list (refugees, migration, cybersecurity, terrorism, climate change, human trafficking, Energy, Drugs, AIDS/Health, </a:t>
            </a:r>
            <a:r>
              <a:rPr lang="en-US" b="0" i="0" dirty="0" err="1">
                <a:solidFill>
                  <a:srgbClr val="556370"/>
                </a:solidFill>
                <a:effectLst/>
                <a:latin typeface="Open Sans" panose="020B0606030504020204" pitchFamily="34" charset="0"/>
              </a:rPr>
              <a:t>etc</a:t>
            </a:r>
            <a:r>
              <a:rPr lang="en-US" b="0" i="0" dirty="0">
                <a:solidFill>
                  <a:srgbClr val="556370"/>
                </a:solidFill>
                <a:effectLst/>
                <a:latin typeface="Open Sans" panose="020B0606030504020204" pitchFamily="34" charset="0"/>
              </a:rPr>
              <a:t>).</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68</a:t>
            </a:fld>
            <a:endParaRPr lang="en-US"/>
          </a:p>
        </p:txBody>
      </p:sp>
    </p:spTree>
    <p:extLst>
      <p:ext uri="{BB962C8B-B14F-4D97-AF65-F5344CB8AC3E}">
        <p14:creationId xmlns:p14="http://schemas.microsoft.com/office/powerpoint/2010/main" val="19500523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will vary. </a:t>
            </a:r>
          </a:p>
        </p:txBody>
      </p:sp>
      <p:sp>
        <p:nvSpPr>
          <p:cNvPr id="4" name="Slide Number Placeholder 3"/>
          <p:cNvSpPr>
            <a:spLocks noGrp="1"/>
          </p:cNvSpPr>
          <p:nvPr>
            <p:ph type="sldNum" sz="quarter" idx="5"/>
          </p:nvPr>
        </p:nvSpPr>
        <p:spPr/>
        <p:txBody>
          <a:bodyPr/>
          <a:lstStyle/>
          <a:p>
            <a:fld id="{23A95F49-67D2-46C7-83F8-AE3F29ECD0FD}" type="slidenum">
              <a:rPr lang="en-US" smtClean="0"/>
              <a:t>69</a:t>
            </a:fld>
            <a:endParaRPr lang="en-US"/>
          </a:p>
        </p:txBody>
      </p:sp>
    </p:spTree>
    <p:extLst>
      <p:ext uri="{BB962C8B-B14F-4D97-AF65-F5344CB8AC3E}">
        <p14:creationId xmlns:p14="http://schemas.microsoft.com/office/powerpoint/2010/main" val="33364056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1_ Diplomats are free from prosecution under the laws of the countries that host them. 2) The stated purpose of diplomatic immunity is to facilitate safe passage of diplomats and promote amicable foreign relations between governments, particularly during times of disagreement or armed conflict</a:t>
            </a:r>
          </a:p>
        </p:txBody>
      </p:sp>
      <p:sp>
        <p:nvSpPr>
          <p:cNvPr id="4" name="Slide Number Placeholder 3"/>
          <p:cNvSpPr>
            <a:spLocks noGrp="1"/>
          </p:cNvSpPr>
          <p:nvPr>
            <p:ph type="sldNum" sz="quarter" idx="5"/>
          </p:nvPr>
        </p:nvSpPr>
        <p:spPr/>
        <p:txBody>
          <a:bodyPr/>
          <a:lstStyle/>
          <a:p>
            <a:fld id="{23A95F49-67D2-46C7-83F8-AE3F29ECD0FD}" type="slidenum">
              <a:rPr lang="en-US" smtClean="0"/>
              <a:t>70</a:t>
            </a:fld>
            <a:endParaRPr lang="en-US"/>
          </a:p>
        </p:txBody>
      </p:sp>
    </p:spTree>
    <p:extLst>
      <p:ext uri="{BB962C8B-B14F-4D97-AF65-F5344CB8AC3E}">
        <p14:creationId xmlns:p14="http://schemas.microsoft.com/office/powerpoint/2010/main" val="33390784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Isolationists are against aid to Europe because they don’t see how the US is connected and this will also help America. 2) Open to various responses, but there is the “rising tide raises all boats” analogy. If US aid goes to impoverished nations, they might improve, send less migrants to the US, buy more American-made goods, produce more goods for trade, etc. </a:t>
            </a:r>
          </a:p>
        </p:txBody>
      </p:sp>
      <p:sp>
        <p:nvSpPr>
          <p:cNvPr id="4" name="Slide Number Placeholder 3"/>
          <p:cNvSpPr>
            <a:spLocks noGrp="1"/>
          </p:cNvSpPr>
          <p:nvPr>
            <p:ph type="sldNum" sz="quarter" idx="5"/>
          </p:nvPr>
        </p:nvSpPr>
        <p:spPr/>
        <p:txBody>
          <a:bodyPr/>
          <a:lstStyle/>
          <a:p>
            <a:fld id="{23A95F49-67D2-46C7-83F8-AE3F29ECD0FD}" type="slidenum">
              <a:rPr lang="en-US" smtClean="0"/>
              <a:t>72</a:t>
            </a:fld>
            <a:endParaRPr lang="en-US"/>
          </a:p>
        </p:txBody>
      </p:sp>
    </p:spTree>
    <p:extLst>
      <p:ext uri="{BB962C8B-B14F-4D97-AF65-F5344CB8AC3E}">
        <p14:creationId xmlns:p14="http://schemas.microsoft.com/office/powerpoint/2010/main" val="3559142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will vary and can include: education, free and fair elections, citizens who are active in civic life, the rule of law, a multi-party system, and more…</a:t>
            </a:r>
          </a:p>
        </p:txBody>
      </p:sp>
      <p:sp>
        <p:nvSpPr>
          <p:cNvPr id="4" name="Slide Number Placeholder 3"/>
          <p:cNvSpPr>
            <a:spLocks noGrp="1"/>
          </p:cNvSpPr>
          <p:nvPr>
            <p:ph type="sldNum" sz="quarter" idx="5"/>
          </p:nvPr>
        </p:nvSpPr>
        <p:spPr/>
        <p:txBody>
          <a:bodyPr/>
          <a:lstStyle/>
          <a:p>
            <a:fld id="{23A95F49-67D2-46C7-83F8-AE3F29ECD0FD}" type="slidenum">
              <a:rPr lang="en-US" smtClean="0"/>
              <a:t>9</a:t>
            </a:fld>
            <a:endParaRPr lang="en-US"/>
          </a:p>
        </p:txBody>
      </p:sp>
    </p:spTree>
    <p:extLst>
      <p:ext uri="{BB962C8B-B14F-4D97-AF65-F5344CB8AC3E}">
        <p14:creationId xmlns:p14="http://schemas.microsoft.com/office/powerpoint/2010/main" val="730099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In a democracy, everyone has an equal vote and equal voice. 2) That is restrains people and makes them servants of the government. Responses will vary.</a:t>
            </a:r>
          </a:p>
        </p:txBody>
      </p:sp>
      <p:sp>
        <p:nvSpPr>
          <p:cNvPr id="4" name="Slide Number Placeholder 3"/>
          <p:cNvSpPr>
            <a:spLocks noGrp="1"/>
          </p:cNvSpPr>
          <p:nvPr>
            <p:ph type="sldNum" sz="quarter" idx="5"/>
          </p:nvPr>
        </p:nvSpPr>
        <p:spPr/>
        <p:txBody>
          <a:bodyPr/>
          <a:lstStyle/>
          <a:p>
            <a:fld id="{23A95F49-67D2-46C7-83F8-AE3F29ECD0FD}" type="slidenum">
              <a:rPr lang="en-US" smtClean="0"/>
              <a:t>73</a:t>
            </a:fld>
            <a:endParaRPr lang="en-US"/>
          </a:p>
        </p:txBody>
      </p:sp>
    </p:spTree>
    <p:extLst>
      <p:ext uri="{BB962C8B-B14F-4D97-AF65-F5344CB8AC3E}">
        <p14:creationId xmlns:p14="http://schemas.microsoft.com/office/powerpoint/2010/main" val="31602360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Picture: </a:t>
            </a:r>
            <a:r>
              <a:rPr lang="en-US" sz="1200" b="0" i="0" kern="1200" dirty="0">
                <a:solidFill>
                  <a:schemeClr val="tx1"/>
                </a:solidFill>
                <a:effectLst/>
                <a:latin typeface="+mn-lt"/>
                <a:ea typeface="+mn-ea"/>
                <a:cs typeface="+mn-cs"/>
              </a:rPr>
              <a:t>A young voter shows with pride proof she took part in Egypt's first widely contested presidential election, May 23, 2012.</a:t>
            </a:r>
            <a:endParaRPr lang="en-US" dirty="0"/>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74</a:t>
            </a:fld>
            <a:endParaRPr lang="en-US"/>
          </a:p>
        </p:txBody>
      </p:sp>
    </p:spTree>
    <p:extLst>
      <p:ext uri="{BB962C8B-B14F-4D97-AF65-F5344CB8AC3E}">
        <p14:creationId xmlns:p14="http://schemas.microsoft.com/office/powerpoint/2010/main" val="5299386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Answers will vary but having just 2 political parties to choose from lowers its score for example. </a:t>
            </a:r>
          </a:p>
        </p:txBody>
      </p:sp>
      <p:sp>
        <p:nvSpPr>
          <p:cNvPr id="4" name="Slide Number Placeholder 3"/>
          <p:cNvSpPr>
            <a:spLocks noGrp="1"/>
          </p:cNvSpPr>
          <p:nvPr>
            <p:ph type="sldNum" sz="quarter" idx="5"/>
          </p:nvPr>
        </p:nvSpPr>
        <p:spPr/>
        <p:txBody>
          <a:bodyPr/>
          <a:lstStyle/>
          <a:p>
            <a:fld id="{23A95F49-67D2-46C7-83F8-AE3F29ECD0FD}" type="slidenum">
              <a:rPr lang="en-US" smtClean="0"/>
              <a:t>75</a:t>
            </a:fld>
            <a:endParaRPr lang="en-US"/>
          </a:p>
        </p:txBody>
      </p:sp>
    </p:spTree>
    <p:extLst>
      <p:ext uri="{BB962C8B-B14F-4D97-AF65-F5344CB8AC3E}">
        <p14:creationId xmlns:p14="http://schemas.microsoft.com/office/powerpoint/2010/main" val="33684044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for each will vary but should describe unrestricted growth of housing and commercial development with little concern for urban planning.</a:t>
            </a:r>
          </a:p>
        </p:txBody>
      </p:sp>
      <p:sp>
        <p:nvSpPr>
          <p:cNvPr id="4" name="Slide Number Placeholder 3"/>
          <p:cNvSpPr>
            <a:spLocks noGrp="1"/>
          </p:cNvSpPr>
          <p:nvPr>
            <p:ph type="sldNum" sz="quarter" idx="5"/>
          </p:nvPr>
        </p:nvSpPr>
        <p:spPr/>
        <p:txBody>
          <a:bodyPr/>
          <a:lstStyle/>
          <a:p>
            <a:fld id="{23A95F49-67D2-46C7-83F8-AE3F29ECD0FD}" type="slidenum">
              <a:rPr lang="en-US" smtClean="0"/>
              <a:t>76</a:t>
            </a:fld>
            <a:endParaRPr lang="en-US"/>
          </a:p>
        </p:txBody>
      </p:sp>
    </p:spTree>
    <p:extLst>
      <p:ext uri="{BB962C8B-B14F-4D97-AF65-F5344CB8AC3E}">
        <p14:creationId xmlns:p14="http://schemas.microsoft.com/office/powerpoint/2010/main" val="38125355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Through signing a petition for it to go on the ballot. 2) They are proposed by the state legislature and voted on. </a:t>
            </a:r>
          </a:p>
        </p:txBody>
      </p:sp>
      <p:sp>
        <p:nvSpPr>
          <p:cNvPr id="4" name="Slide Number Placeholder 3"/>
          <p:cNvSpPr>
            <a:spLocks noGrp="1"/>
          </p:cNvSpPr>
          <p:nvPr>
            <p:ph type="sldNum" sz="quarter" idx="5"/>
          </p:nvPr>
        </p:nvSpPr>
        <p:spPr/>
        <p:txBody>
          <a:bodyPr/>
          <a:lstStyle/>
          <a:p>
            <a:fld id="{23A95F49-67D2-46C7-83F8-AE3F29ECD0FD}" type="slidenum">
              <a:rPr lang="en-US" smtClean="0"/>
              <a:t>77</a:t>
            </a:fld>
            <a:endParaRPr lang="en-US"/>
          </a:p>
        </p:txBody>
      </p:sp>
    </p:spTree>
    <p:extLst>
      <p:ext uri="{BB962C8B-B14F-4D97-AF65-F5344CB8AC3E}">
        <p14:creationId xmlns:p14="http://schemas.microsoft.com/office/powerpoint/2010/main" val="28113019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to an appellate court and then to the state supreme court. 2) Nothing really, just different regions with magistrates in more urban areas and justices of the peace in rural ones. 3) In municipal court. </a:t>
            </a:r>
          </a:p>
        </p:txBody>
      </p:sp>
      <p:sp>
        <p:nvSpPr>
          <p:cNvPr id="4" name="Slide Number Placeholder 3"/>
          <p:cNvSpPr>
            <a:spLocks noGrp="1"/>
          </p:cNvSpPr>
          <p:nvPr>
            <p:ph type="sldNum" sz="quarter" idx="5"/>
          </p:nvPr>
        </p:nvSpPr>
        <p:spPr/>
        <p:txBody>
          <a:bodyPr/>
          <a:lstStyle/>
          <a:p>
            <a:fld id="{23A95F49-67D2-46C7-83F8-AE3F29ECD0FD}" type="slidenum">
              <a:rPr lang="en-US" smtClean="0"/>
              <a:t>78</a:t>
            </a:fld>
            <a:endParaRPr lang="en-US"/>
          </a:p>
        </p:txBody>
      </p:sp>
    </p:spTree>
    <p:extLst>
      <p:ext uri="{BB962C8B-B14F-4D97-AF65-F5344CB8AC3E}">
        <p14:creationId xmlns:p14="http://schemas.microsoft.com/office/powerpoint/2010/main" val="1508980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might want to replace the picture with one of your town or city hall. Responses will clearly vary – it might be county government, town, township, </a:t>
            </a:r>
          </a:p>
        </p:txBody>
      </p:sp>
      <p:sp>
        <p:nvSpPr>
          <p:cNvPr id="4" name="Slide Number Placeholder 3"/>
          <p:cNvSpPr>
            <a:spLocks noGrp="1"/>
          </p:cNvSpPr>
          <p:nvPr>
            <p:ph type="sldNum" sz="quarter" idx="5"/>
          </p:nvPr>
        </p:nvSpPr>
        <p:spPr/>
        <p:txBody>
          <a:bodyPr/>
          <a:lstStyle/>
          <a:p>
            <a:fld id="{23A95F49-67D2-46C7-83F8-AE3F29ECD0FD}" type="slidenum">
              <a:rPr lang="en-US" smtClean="0"/>
              <a:t>79</a:t>
            </a:fld>
            <a:endParaRPr lang="en-US"/>
          </a:p>
        </p:txBody>
      </p:sp>
    </p:spTree>
    <p:extLst>
      <p:ext uri="{BB962C8B-B14F-4D97-AF65-F5344CB8AC3E}">
        <p14:creationId xmlns:p14="http://schemas.microsoft.com/office/powerpoint/2010/main" val="21369511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difference is in who selects the government administrators/department heads. 2) Open to various responses and will depend on the quality of the mayor, ability of town council to select dept heads, etc. </a:t>
            </a:r>
          </a:p>
        </p:txBody>
      </p:sp>
      <p:sp>
        <p:nvSpPr>
          <p:cNvPr id="4" name="Slide Number Placeholder 3"/>
          <p:cNvSpPr>
            <a:spLocks noGrp="1"/>
          </p:cNvSpPr>
          <p:nvPr>
            <p:ph type="sldNum" sz="quarter" idx="5"/>
          </p:nvPr>
        </p:nvSpPr>
        <p:spPr/>
        <p:txBody>
          <a:bodyPr/>
          <a:lstStyle/>
          <a:p>
            <a:fld id="{23A95F49-67D2-46C7-83F8-AE3F29ECD0FD}" type="slidenum">
              <a:rPr lang="en-US" smtClean="0"/>
              <a:t>80</a:t>
            </a:fld>
            <a:endParaRPr lang="en-US"/>
          </a:p>
        </p:txBody>
      </p:sp>
    </p:spTree>
    <p:extLst>
      <p:ext uri="{BB962C8B-B14F-4D97-AF65-F5344CB8AC3E}">
        <p14:creationId xmlns:p14="http://schemas.microsoft.com/office/powerpoint/2010/main" val="36349669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Answers will vary but every child must go to school, whereas not everyone uses all the other services. 2) Answers will vary. </a:t>
            </a:r>
          </a:p>
        </p:txBody>
      </p:sp>
      <p:sp>
        <p:nvSpPr>
          <p:cNvPr id="4" name="Slide Number Placeholder 3"/>
          <p:cNvSpPr>
            <a:spLocks noGrp="1"/>
          </p:cNvSpPr>
          <p:nvPr>
            <p:ph type="sldNum" sz="quarter" idx="5"/>
          </p:nvPr>
        </p:nvSpPr>
        <p:spPr/>
        <p:txBody>
          <a:bodyPr/>
          <a:lstStyle/>
          <a:p>
            <a:fld id="{23A95F49-67D2-46C7-83F8-AE3F29ECD0FD}" type="slidenum">
              <a:rPr lang="en-US" smtClean="0"/>
              <a:t>81</a:t>
            </a:fld>
            <a:endParaRPr lang="en-US"/>
          </a:p>
        </p:txBody>
      </p:sp>
    </p:spTree>
    <p:extLst>
      <p:ext uri="{BB962C8B-B14F-4D97-AF65-F5344CB8AC3E}">
        <p14:creationId xmlns:p14="http://schemas.microsoft.com/office/powerpoint/2010/main" val="6917831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will vary. Have a class discussion on these and list them up on the board. Then talk about how the problems can be solved - who is responsible for them? </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82</a:t>
            </a:fld>
            <a:endParaRPr lang="en-US"/>
          </a:p>
        </p:txBody>
      </p:sp>
    </p:spTree>
    <p:extLst>
      <p:ext uri="{BB962C8B-B14F-4D97-AF65-F5344CB8AC3E}">
        <p14:creationId xmlns:p14="http://schemas.microsoft.com/office/powerpoint/2010/main" val="3113922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 assume most students will have taken World History and (hopefully) remember democracy in Athens and the Roman Republic. That can hopefully lead to a brief class discussion about Ancient Athens and Rome's later Republic. 2) Voting and representatives for the people are still used. </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10</a:t>
            </a:fld>
            <a:endParaRPr lang="en-US"/>
          </a:p>
        </p:txBody>
      </p:sp>
    </p:spTree>
    <p:extLst>
      <p:ext uri="{BB962C8B-B14F-4D97-AF65-F5344CB8AC3E}">
        <p14:creationId xmlns:p14="http://schemas.microsoft.com/office/powerpoint/2010/main" val="13725139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Answers will vary. Photo: Coral Gables, FL City Hall</a:t>
            </a:r>
          </a:p>
          <a:p>
            <a:endParaRPr lang="en-US" dirty="0"/>
          </a:p>
        </p:txBody>
      </p:sp>
      <p:sp>
        <p:nvSpPr>
          <p:cNvPr id="4" name="Slide Number Placeholder 3"/>
          <p:cNvSpPr>
            <a:spLocks noGrp="1"/>
          </p:cNvSpPr>
          <p:nvPr>
            <p:ph type="sldNum" sz="quarter" idx="5"/>
          </p:nvPr>
        </p:nvSpPr>
        <p:spPr/>
        <p:txBody>
          <a:bodyPr/>
          <a:lstStyle/>
          <a:p>
            <a:fld id="{23A95F49-67D2-46C7-83F8-AE3F29ECD0FD}" type="slidenum">
              <a:rPr lang="en-US" smtClean="0"/>
              <a:t>83</a:t>
            </a:fld>
            <a:endParaRPr lang="en-US"/>
          </a:p>
        </p:txBody>
      </p:sp>
    </p:spTree>
    <p:extLst>
      <p:ext uri="{BB962C8B-B14F-4D97-AF65-F5344CB8AC3E}">
        <p14:creationId xmlns:p14="http://schemas.microsoft.com/office/powerpoint/2010/main" val="1099925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to various responses but he states that it should show good people how to be friendly with each other and to protect them from bad people. </a:t>
            </a:r>
          </a:p>
        </p:txBody>
      </p:sp>
      <p:sp>
        <p:nvSpPr>
          <p:cNvPr id="4" name="Slide Number Placeholder 3"/>
          <p:cNvSpPr>
            <a:spLocks noGrp="1"/>
          </p:cNvSpPr>
          <p:nvPr>
            <p:ph type="sldNum" sz="quarter" idx="5"/>
          </p:nvPr>
        </p:nvSpPr>
        <p:spPr/>
        <p:txBody>
          <a:bodyPr/>
          <a:lstStyle/>
          <a:p>
            <a:fld id="{23A95F49-67D2-46C7-83F8-AE3F29ECD0FD}" type="slidenum">
              <a:rPr lang="en-US" smtClean="0"/>
              <a:t>11</a:t>
            </a:fld>
            <a:endParaRPr lang="en-US"/>
          </a:p>
        </p:txBody>
      </p:sp>
    </p:spTree>
    <p:extLst>
      <p:ext uri="{BB962C8B-B14F-4D97-AF65-F5344CB8AC3E}">
        <p14:creationId xmlns:p14="http://schemas.microsoft.com/office/powerpoint/2010/main" val="294922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798A-1624-402A-8D5E-1AA0F7C87E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87DB7A-6353-41A1-A9B4-DD74144E6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EC1291-6EEA-4EAB-9F1A-E6BC2E54FA95}"/>
              </a:ext>
            </a:extLst>
          </p:cNvPr>
          <p:cNvSpPr>
            <a:spLocks noGrp="1"/>
          </p:cNvSpPr>
          <p:nvPr>
            <p:ph type="dt" sz="half" idx="10"/>
          </p:nvPr>
        </p:nvSpPr>
        <p:spPr/>
        <p:txBody>
          <a:bodyPr/>
          <a:lstStyle/>
          <a:p>
            <a:fld id="{3E897678-B261-4675-8B14-D09AC494689E}" type="datetimeFigureOut">
              <a:rPr lang="en-US" smtClean="0"/>
              <a:t>5/12/2022</a:t>
            </a:fld>
            <a:endParaRPr lang="en-US"/>
          </a:p>
        </p:txBody>
      </p:sp>
      <p:sp>
        <p:nvSpPr>
          <p:cNvPr id="5" name="Footer Placeholder 4">
            <a:extLst>
              <a:ext uri="{FF2B5EF4-FFF2-40B4-BE49-F238E27FC236}">
                <a16:creationId xmlns:a16="http://schemas.microsoft.com/office/drawing/2014/main" id="{31B3DD17-404D-4012-96A3-4B6DAA8AB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533E98-17AB-474C-B3B3-8830B3AF77E9}"/>
              </a:ext>
            </a:extLst>
          </p:cNvPr>
          <p:cNvSpPr>
            <a:spLocks noGrp="1"/>
          </p:cNvSpPr>
          <p:nvPr>
            <p:ph type="sldNum" sz="quarter" idx="12"/>
          </p:nvPr>
        </p:nvSpPr>
        <p:spPr/>
        <p:txBody>
          <a:bodyPr/>
          <a:lstStyle/>
          <a:p>
            <a:fld id="{74C567F5-2B88-4FF7-ABF1-6C5FFE43629B}" type="slidenum">
              <a:rPr lang="en-US" smtClean="0"/>
              <a:t>‹#›</a:t>
            </a:fld>
            <a:endParaRPr lang="en-US"/>
          </a:p>
        </p:txBody>
      </p:sp>
    </p:spTree>
    <p:extLst>
      <p:ext uri="{BB962C8B-B14F-4D97-AF65-F5344CB8AC3E}">
        <p14:creationId xmlns:p14="http://schemas.microsoft.com/office/powerpoint/2010/main" val="766037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B44DD-A792-4CD2-8FB7-CCB8946424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2C27BF-3349-41E9-A91C-522CE61406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CC5B9-9FC4-46A1-85DD-DC80E1D6A009}"/>
              </a:ext>
            </a:extLst>
          </p:cNvPr>
          <p:cNvSpPr>
            <a:spLocks noGrp="1"/>
          </p:cNvSpPr>
          <p:nvPr>
            <p:ph type="dt" sz="half" idx="10"/>
          </p:nvPr>
        </p:nvSpPr>
        <p:spPr/>
        <p:txBody>
          <a:bodyPr/>
          <a:lstStyle/>
          <a:p>
            <a:fld id="{3E897678-B261-4675-8B14-D09AC494689E}" type="datetimeFigureOut">
              <a:rPr lang="en-US" smtClean="0"/>
              <a:t>5/12/2022</a:t>
            </a:fld>
            <a:endParaRPr lang="en-US"/>
          </a:p>
        </p:txBody>
      </p:sp>
      <p:sp>
        <p:nvSpPr>
          <p:cNvPr id="5" name="Footer Placeholder 4">
            <a:extLst>
              <a:ext uri="{FF2B5EF4-FFF2-40B4-BE49-F238E27FC236}">
                <a16:creationId xmlns:a16="http://schemas.microsoft.com/office/drawing/2014/main" id="{E79B1EA6-E764-4836-BE89-0EFE8B52F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7EDA7-CC2E-46B0-8A20-9DBF6E75D728}"/>
              </a:ext>
            </a:extLst>
          </p:cNvPr>
          <p:cNvSpPr>
            <a:spLocks noGrp="1"/>
          </p:cNvSpPr>
          <p:nvPr>
            <p:ph type="sldNum" sz="quarter" idx="12"/>
          </p:nvPr>
        </p:nvSpPr>
        <p:spPr/>
        <p:txBody>
          <a:bodyPr/>
          <a:lstStyle/>
          <a:p>
            <a:fld id="{74C567F5-2B88-4FF7-ABF1-6C5FFE43629B}" type="slidenum">
              <a:rPr lang="en-US" smtClean="0"/>
              <a:t>‹#›</a:t>
            </a:fld>
            <a:endParaRPr lang="en-US"/>
          </a:p>
        </p:txBody>
      </p:sp>
    </p:spTree>
    <p:extLst>
      <p:ext uri="{BB962C8B-B14F-4D97-AF65-F5344CB8AC3E}">
        <p14:creationId xmlns:p14="http://schemas.microsoft.com/office/powerpoint/2010/main" val="3830406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C21453-F06B-4E1F-8931-18D9F40EB6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A5EBAA-51BD-41D3-90C8-CFD66BA6E7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0F270-823D-4804-A66B-2F9109D1B63A}"/>
              </a:ext>
            </a:extLst>
          </p:cNvPr>
          <p:cNvSpPr>
            <a:spLocks noGrp="1"/>
          </p:cNvSpPr>
          <p:nvPr>
            <p:ph type="dt" sz="half" idx="10"/>
          </p:nvPr>
        </p:nvSpPr>
        <p:spPr/>
        <p:txBody>
          <a:bodyPr/>
          <a:lstStyle/>
          <a:p>
            <a:fld id="{3E897678-B261-4675-8B14-D09AC494689E}" type="datetimeFigureOut">
              <a:rPr lang="en-US" smtClean="0"/>
              <a:t>5/12/2022</a:t>
            </a:fld>
            <a:endParaRPr lang="en-US"/>
          </a:p>
        </p:txBody>
      </p:sp>
      <p:sp>
        <p:nvSpPr>
          <p:cNvPr id="5" name="Footer Placeholder 4">
            <a:extLst>
              <a:ext uri="{FF2B5EF4-FFF2-40B4-BE49-F238E27FC236}">
                <a16:creationId xmlns:a16="http://schemas.microsoft.com/office/drawing/2014/main" id="{2B71466D-9D21-4DDC-9578-3ACCBB6D8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05BC6-32F5-49F6-A7A4-8B5CBAFDF7B5}"/>
              </a:ext>
            </a:extLst>
          </p:cNvPr>
          <p:cNvSpPr>
            <a:spLocks noGrp="1"/>
          </p:cNvSpPr>
          <p:nvPr>
            <p:ph type="sldNum" sz="quarter" idx="12"/>
          </p:nvPr>
        </p:nvSpPr>
        <p:spPr/>
        <p:txBody>
          <a:bodyPr/>
          <a:lstStyle/>
          <a:p>
            <a:fld id="{74C567F5-2B88-4FF7-ABF1-6C5FFE43629B}" type="slidenum">
              <a:rPr lang="en-US" smtClean="0"/>
              <a:t>‹#›</a:t>
            </a:fld>
            <a:endParaRPr lang="en-US"/>
          </a:p>
        </p:txBody>
      </p:sp>
    </p:spTree>
    <p:extLst>
      <p:ext uri="{BB962C8B-B14F-4D97-AF65-F5344CB8AC3E}">
        <p14:creationId xmlns:p14="http://schemas.microsoft.com/office/powerpoint/2010/main" val="720313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178BFB0-85E3-497B-AF20-FB30F955A72B}" type="datetimeFigureOut">
              <a:rPr lang="en-US"/>
              <a:pPr>
                <a:defRPr/>
              </a:pPr>
              <a:t>5/12/2022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74BB66-0F4C-41ED-B1F3-C39DCEFEC871}" type="slidenum">
              <a:rPr lang="en-US" altLang="en-US"/>
              <a:pPr>
                <a:defRPr/>
              </a:pPr>
              <a:t>‹#›</a:t>
            </a:fld>
            <a:endParaRPr lang="en-US" altLang="en-US"/>
          </a:p>
        </p:txBody>
      </p:sp>
    </p:spTree>
    <p:extLst>
      <p:ext uri="{BB962C8B-B14F-4D97-AF65-F5344CB8AC3E}">
        <p14:creationId xmlns:p14="http://schemas.microsoft.com/office/powerpoint/2010/main" val="4288898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682C1CD-0EC8-495D-977A-28088E2B31F5}" type="datetimeFigureOut">
              <a:rPr lang="en-US"/>
              <a:pPr>
                <a:defRPr/>
              </a:pPr>
              <a:t>5/12/2022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749B48-2209-4100-8D13-715B2832CB01}" type="slidenum">
              <a:rPr lang="en-US" altLang="en-US"/>
              <a:pPr>
                <a:defRPr/>
              </a:pPr>
              <a:t>‹#›</a:t>
            </a:fld>
            <a:endParaRPr lang="en-US" altLang="en-US"/>
          </a:p>
        </p:txBody>
      </p:sp>
    </p:spTree>
    <p:extLst>
      <p:ext uri="{BB962C8B-B14F-4D97-AF65-F5344CB8AC3E}">
        <p14:creationId xmlns:p14="http://schemas.microsoft.com/office/powerpoint/2010/main" val="319084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59265D9-357C-45CC-AB2B-0D612C30A177}" type="datetimeFigureOut">
              <a:rPr lang="en-US"/>
              <a:pPr>
                <a:defRPr/>
              </a:pPr>
              <a:t>5/12/2022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74FADB-0068-4C72-99E8-079B214DD68A}" type="slidenum">
              <a:rPr lang="en-US" altLang="en-US"/>
              <a:pPr>
                <a:defRPr/>
              </a:pPr>
              <a:t>‹#›</a:t>
            </a:fld>
            <a:endParaRPr lang="en-US" altLang="en-US"/>
          </a:p>
        </p:txBody>
      </p:sp>
    </p:spTree>
    <p:extLst>
      <p:ext uri="{BB962C8B-B14F-4D97-AF65-F5344CB8AC3E}">
        <p14:creationId xmlns:p14="http://schemas.microsoft.com/office/powerpoint/2010/main" val="2008174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1CE2F9B-CB49-414F-8CAB-86A66104E291}" type="datetimeFigureOut">
              <a:rPr lang="en-US"/>
              <a:pPr>
                <a:defRPr/>
              </a:pPr>
              <a:t>5/12/2022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F059DCC-C246-4C4C-870C-0D2089C5E377}" type="slidenum">
              <a:rPr lang="en-US" altLang="en-US"/>
              <a:pPr>
                <a:defRPr/>
              </a:pPr>
              <a:t>‹#›</a:t>
            </a:fld>
            <a:endParaRPr lang="en-US" altLang="en-US"/>
          </a:p>
        </p:txBody>
      </p:sp>
    </p:spTree>
    <p:extLst>
      <p:ext uri="{BB962C8B-B14F-4D97-AF65-F5344CB8AC3E}">
        <p14:creationId xmlns:p14="http://schemas.microsoft.com/office/powerpoint/2010/main" val="2500928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885BE3F-A97B-4C22-ADD8-3AA44974AD45}" type="datetimeFigureOut">
              <a:rPr lang="en-US"/>
              <a:pPr>
                <a:defRPr/>
              </a:pPr>
              <a:t>5/12/2022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D2D0449-9685-4EE7-BA29-43E58BC226D1}" type="slidenum">
              <a:rPr lang="en-US" altLang="en-US"/>
              <a:pPr>
                <a:defRPr/>
              </a:pPr>
              <a:t>‹#›</a:t>
            </a:fld>
            <a:endParaRPr lang="en-US" altLang="en-US"/>
          </a:p>
        </p:txBody>
      </p:sp>
    </p:spTree>
    <p:extLst>
      <p:ext uri="{BB962C8B-B14F-4D97-AF65-F5344CB8AC3E}">
        <p14:creationId xmlns:p14="http://schemas.microsoft.com/office/powerpoint/2010/main" val="2874997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E671B8B-BB3F-4226-9480-817ADD930B60}" type="datetimeFigureOut">
              <a:rPr lang="en-US"/>
              <a:pPr>
                <a:defRPr/>
              </a:pPr>
              <a:t>5/12/2022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466F238-B105-4CD4-9539-CC85BE719F41}" type="slidenum">
              <a:rPr lang="en-US" altLang="en-US"/>
              <a:pPr>
                <a:defRPr/>
              </a:pPr>
              <a:t>‹#›</a:t>
            </a:fld>
            <a:endParaRPr lang="en-US" altLang="en-US"/>
          </a:p>
        </p:txBody>
      </p:sp>
    </p:spTree>
    <p:extLst>
      <p:ext uri="{BB962C8B-B14F-4D97-AF65-F5344CB8AC3E}">
        <p14:creationId xmlns:p14="http://schemas.microsoft.com/office/powerpoint/2010/main" val="647275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402C353-C539-45D3-8A11-2322E0122B49}" type="datetimeFigureOut">
              <a:rPr lang="en-US"/>
              <a:pPr>
                <a:defRPr/>
              </a:pPr>
              <a:t>5/12/2022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583385D-8504-410C-9F2E-A2C0703115EA}" type="slidenum">
              <a:rPr lang="en-US" altLang="en-US"/>
              <a:pPr>
                <a:defRPr/>
              </a:pPr>
              <a:t>‹#›</a:t>
            </a:fld>
            <a:endParaRPr lang="en-US" altLang="en-US"/>
          </a:p>
        </p:txBody>
      </p:sp>
    </p:spTree>
    <p:extLst>
      <p:ext uri="{BB962C8B-B14F-4D97-AF65-F5344CB8AC3E}">
        <p14:creationId xmlns:p14="http://schemas.microsoft.com/office/powerpoint/2010/main" val="813807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242BD49-E7C5-483F-B61F-594F6D7C0F38}" type="datetimeFigureOut">
              <a:rPr lang="en-US"/>
              <a:pPr>
                <a:defRPr/>
              </a:pPr>
              <a:t>5/12/2022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968E628-2683-44C3-B427-894303BCCE27}" type="slidenum">
              <a:rPr lang="en-US" altLang="en-US"/>
              <a:pPr>
                <a:defRPr/>
              </a:pPr>
              <a:t>‹#›</a:t>
            </a:fld>
            <a:endParaRPr lang="en-US" altLang="en-US"/>
          </a:p>
        </p:txBody>
      </p:sp>
    </p:spTree>
    <p:extLst>
      <p:ext uri="{BB962C8B-B14F-4D97-AF65-F5344CB8AC3E}">
        <p14:creationId xmlns:p14="http://schemas.microsoft.com/office/powerpoint/2010/main" val="4454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29E9D-17C6-4790-A296-F4AB5532A4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552AE-B089-4F59-B4A8-AC1F7D1C92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262DCC-FEBB-462D-8F77-F9C3B956F8F8}"/>
              </a:ext>
            </a:extLst>
          </p:cNvPr>
          <p:cNvSpPr>
            <a:spLocks noGrp="1"/>
          </p:cNvSpPr>
          <p:nvPr>
            <p:ph type="dt" sz="half" idx="10"/>
          </p:nvPr>
        </p:nvSpPr>
        <p:spPr/>
        <p:txBody>
          <a:bodyPr/>
          <a:lstStyle/>
          <a:p>
            <a:fld id="{3E897678-B261-4675-8B14-D09AC494689E}" type="datetimeFigureOut">
              <a:rPr lang="en-US" smtClean="0"/>
              <a:t>5/12/2022</a:t>
            </a:fld>
            <a:endParaRPr lang="en-US"/>
          </a:p>
        </p:txBody>
      </p:sp>
      <p:sp>
        <p:nvSpPr>
          <p:cNvPr id="5" name="Footer Placeholder 4">
            <a:extLst>
              <a:ext uri="{FF2B5EF4-FFF2-40B4-BE49-F238E27FC236}">
                <a16:creationId xmlns:a16="http://schemas.microsoft.com/office/drawing/2014/main" id="{34F8B82B-B4EB-4F98-B092-DEBD263F29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82F2-74EF-4485-A566-B25852CE3187}"/>
              </a:ext>
            </a:extLst>
          </p:cNvPr>
          <p:cNvSpPr>
            <a:spLocks noGrp="1"/>
          </p:cNvSpPr>
          <p:nvPr>
            <p:ph type="sldNum" sz="quarter" idx="12"/>
          </p:nvPr>
        </p:nvSpPr>
        <p:spPr/>
        <p:txBody>
          <a:bodyPr/>
          <a:lstStyle/>
          <a:p>
            <a:fld id="{74C567F5-2B88-4FF7-ABF1-6C5FFE43629B}" type="slidenum">
              <a:rPr lang="en-US" smtClean="0"/>
              <a:t>‹#›</a:t>
            </a:fld>
            <a:endParaRPr lang="en-US"/>
          </a:p>
        </p:txBody>
      </p:sp>
    </p:spTree>
    <p:extLst>
      <p:ext uri="{BB962C8B-B14F-4D97-AF65-F5344CB8AC3E}">
        <p14:creationId xmlns:p14="http://schemas.microsoft.com/office/powerpoint/2010/main" val="3047591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1C8371E-F46E-45E0-98EC-2400BA567671}" type="datetimeFigureOut">
              <a:rPr lang="en-US"/>
              <a:pPr>
                <a:defRPr/>
              </a:pPr>
              <a:t>5/12/2022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CA91DFB-7DD7-4236-BC12-567FA59B7FE6}" type="slidenum">
              <a:rPr lang="en-US" altLang="en-US"/>
              <a:pPr>
                <a:defRPr/>
              </a:pPr>
              <a:t>‹#›</a:t>
            </a:fld>
            <a:endParaRPr lang="en-US" altLang="en-US"/>
          </a:p>
        </p:txBody>
      </p:sp>
    </p:spTree>
    <p:extLst>
      <p:ext uri="{BB962C8B-B14F-4D97-AF65-F5344CB8AC3E}">
        <p14:creationId xmlns:p14="http://schemas.microsoft.com/office/powerpoint/2010/main" val="4192357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3961C25-AD9F-4691-A23B-1FCB0CF291CF}" type="datetimeFigureOut">
              <a:rPr lang="en-US"/>
              <a:pPr>
                <a:defRPr/>
              </a:pPr>
              <a:t>5/12/2022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3A6FDE7-4020-4161-B919-F87264C8CCA4}" type="slidenum">
              <a:rPr lang="en-US" altLang="en-US"/>
              <a:pPr>
                <a:defRPr/>
              </a:pPr>
              <a:t>‹#›</a:t>
            </a:fld>
            <a:endParaRPr lang="en-US" altLang="en-US"/>
          </a:p>
        </p:txBody>
      </p:sp>
    </p:spTree>
    <p:extLst>
      <p:ext uri="{BB962C8B-B14F-4D97-AF65-F5344CB8AC3E}">
        <p14:creationId xmlns:p14="http://schemas.microsoft.com/office/powerpoint/2010/main" val="1017906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CE119E9-BF3F-48AC-86B8-A2B5ACE2446B}" type="datetimeFigureOut">
              <a:rPr lang="en-US"/>
              <a:pPr>
                <a:defRPr/>
              </a:pPr>
              <a:t>5/12/2022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0B4EE4-A496-4E4B-8BAC-31AF7F085370}" type="slidenum">
              <a:rPr lang="en-US" altLang="en-US"/>
              <a:pPr>
                <a:defRPr/>
              </a:pPr>
              <a:t>‹#›</a:t>
            </a:fld>
            <a:endParaRPr lang="en-US" altLang="en-US"/>
          </a:p>
        </p:txBody>
      </p:sp>
    </p:spTree>
    <p:extLst>
      <p:ext uri="{BB962C8B-B14F-4D97-AF65-F5344CB8AC3E}">
        <p14:creationId xmlns:p14="http://schemas.microsoft.com/office/powerpoint/2010/main" val="510937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37C4-521D-4FF8-8CCE-E59F02B9BB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E4E847-6C67-4BA7-B7ED-EE66AEA715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FD0C3B-14ED-4543-AB56-C257C8522271}"/>
              </a:ext>
            </a:extLst>
          </p:cNvPr>
          <p:cNvSpPr>
            <a:spLocks noGrp="1"/>
          </p:cNvSpPr>
          <p:nvPr>
            <p:ph type="dt" sz="half" idx="10"/>
          </p:nvPr>
        </p:nvSpPr>
        <p:spPr/>
        <p:txBody>
          <a:bodyPr/>
          <a:lstStyle/>
          <a:p>
            <a:fld id="{3E897678-B261-4675-8B14-D09AC494689E}" type="datetimeFigureOut">
              <a:rPr lang="en-US" smtClean="0"/>
              <a:t>5/12/2022</a:t>
            </a:fld>
            <a:endParaRPr lang="en-US"/>
          </a:p>
        </p:txBody>
      </p:sp>
      <p:sp>
        <p:nvSpPr>
          <p:cNvPr id="5" name="Footer Placeholder 4">
            <a:extLst>
              <a:ext uri="{FF2B5EF4-FFF2-40B4-BE49-F238E27FC236}">
                <a16:creationId xmlns:a16="http://schemas.microsoft.com/office/drawing/2014/main" id="{7B701930-D8ED-44FA-9AAE-8EAAB9589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EAEFF6-F204-42C5-A54D-E5D16CED862E}"/>
              </a:ext>
            </a:extLst>
          </p:cNvPr>
          <p:cNvSpPr>
            <a:spLocks noGrp="1"/>
          </p:cNvSpPr>
          <p:nvPr>
            <p:ph type="sldNum" sz="quarter" idx="12"/>
          </p:nvPr>
        </p:nvSpPr>
        <p:spPr/>
        <p:txBody>
          <a:bodyPr/>
          <a:lstStyle/>
          <a:p>
            <a:fld id="{74C567F5-2B88-4FF7-ABF1-6C5FFE43629B}" type="slidenum">
              <a:rPr lang="en-US" smtClean="0"/>
              <a:t>‹#›</a:t>
            </a:fld>
            <a:endParaRPr lang="en-US"/>
          </a:p>
        </p:txBody>
      </p:sp>
    </p:spTree>
    <p:extLst>
      <p:ext uri="{BB962C8B-B14F-4D97-AF65-F5344CB8AC3E}">
        <p14:creationId xmlns:p14="http://schemas.microsoft.com/office/powerpoint/2010/main" val="278420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1705-FA81-4A8C-B996-C539EFD9C6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4B5ED3-05CF-4364-9570-99F0342888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6B5368-A2E9-4ADC-AA9C-8004D4D7F3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55DDE2-46AB-400C-8FC2-BBE0BBBE4FC7}"/>
              </a:ext>
            </a:extLst>
          </p:cNvPr>
          <p:cNvSpPr>
            <a:spLocks noGrp="1"/>
          </p:cNvSpPr>
          <p:nvPr>
            <p:ph type="dt" sz="half" idx="10"/>
          </p:nvPr>
        </p:nvSpPr>
        <p:spPr/>
        <p:txBody>
          <a:bodyPr/>
          <a:lstStyle/>
          <a:p>
            <a:fld id="{3E897678-B261-4675-8B14-D09AC494689E}" type="datetimeFigureOut">
              <a:rPr lang="en-US" smtClean="0"/>
              <a:t>5/12/2022</a:t>
            </a:fld>
            <a:endParaRPr lang="en-US"/>
          </a:p>
        </p:txBody>
      </p:sp>
      <p:sp>
        <p:nvSpPr>
          <p:cNvPr id="6" name="Footer Placeholder 5">
            <a:extLst>
              <a:ext uri="{FF2B5EF4-FFF2-40B4-BE49-F238E27FC236}">
                <a16:creationId xmlns:a16="http://schemas.microsoft.com/office/drawing/2014/main" id="{3EF19E8D-6296-4F28-8CC7-AF90466BC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ADEA9-7AEB-4CF3-840B-A51CD5990839}"/>
              </a:ext>
            </a:extLst>
          </p:cNvPr>
          <p:cNvSpPr>
            <a:spLocks noGrp="1"/>
          </p:cNvSpPr>
          <p:nvPr>
            <p:ph type="sldNum" sz="quarter" idx="12"/>
          </p:nvPr>
        </p:nvSpPr>
        <p:spPr/>
        <p:txBody>
          <a:bodyPr/>
          <a:lstStyle/>
          <a:p>
            <a:fld id="{74C567F5-2B88-4FF7-ABF1-6C5FFE43629B}" type="slidenum">
              <a:rPr lang="en-US" smtClean="0"/>
              <a:t>‹#›</a:t>
            </a:fld>
            <a:endParaRPr lang="en-US"/>
          </a:p>
        </p:txBody>
      </p:sp>
    </p:spTree>
    <p:extLst>
      <p:ext uri="{BB962C8B-B14F-4D97-AF65-F5344CB8AC3E}">
        <p14:creationId xmlns:p14="http://schemas.microsoft.com/office/powerpoint/2010/main" val="3001319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46C0-E4B2-4B81-883F-2F9DA5EF29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A6A223-7BC0-4647-80F9-5719125674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9FCFAA-0267-4FBC-A823-CBA081AF10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8C46A7-23B6-4C11-8C77-A021DD67D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295F0-F8DB-4330-B1AA-67AD33CF1A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F2CACF-412F-469E-8025-41FAEE93E245}"/>
              </a:ext>
            </a:extLst>
          </p:cNvPr>
          <p:cNvSpPr>
            <a:spLocks noGrp="1"/>
          </p:cNvSpPr>
          <p:nvPr>
            <p:ph type="dt" sz="half" idx="10"/>
          </p:nvPr>
        </p:nvSpPr>
        <p:spPr/>
        <p:txBody>
          <a:bodyPr/>
          <a:lstStyle/>
          <a:p>
            <a:fld id="{3E897678-B261-4675-8B14-D09AC494689E}" type="datetimeFigureOut">
              <a:rPr lang="en-US" smtClean="0"/>
              <a:t>5/12/2022</a:t>
            </a:fld>
            <a:endParaRPr lang="en-US"/>
          </a:p>
        </p:txBody>
      </p:sp>
      <p:sp>
        <p:nvSpPr>
          <p:cNvPr id="8" name="Footer Placeholder 7">
            <a:extLst>
              <a:ext uri="{FF2B5EF4-FFF2-40B4-BE49-F238E27FC236}">
                <a16:creationId xmlns:a16="http://schemas.microsoft.com/office/drawing/2014/main" id="{2DA372ED-F9BF-4026-9FBA-D1252330AA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A26BB6-8FEE-44FC-BDC1-25BDE86FF3F1}"/>
              </a:ext>
            </a:extLst>
          </p:cNvPr>
          <p:cNvSpPr>
            <a:spLocks noGrp="1"/>
          </p:cNvSpPr>
          <p:nvPr>
            <p:ph type="sldNum" sz="quarter" idx="12"/>
          </p:nvPr>
        </p:nvSpPr>
        <p:spPr/>
        <p:txBody>
          <a:bodyPr/>
          <a:lstStyle/>
          <a:p>
            <a:fld id="{74C567F5-2B88-4FF7-ABF1-6C5FFE43629B}" type="slidenum">
              <a:rPr lang="en-US" smtClean="0"/>
              <a:t>‹#›</a:t>
            </a:fld>
            <a:endParaRPr lang="en-US"/>
          </a:p>
        </p:txBody>
      </p:sp>
    </p:spTree>
    <p:extLst>
      <p:ext uri="{BB962C8B-B14F-4D97-AF65-F5344CB8AC3E}">
        <p14:creationId xmlns:p14="http://schemas.microsoft.com/office/powerpoint/2010/main" val="4187666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42B0-F513-4F3D-83B0-01BE896D5C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16F117-A9A2-41AB-96F9-B0C6969EC11C}"/>
              </a:ext>
            </a:extLst>
          </p:cNvPr>
          <p:cNvSpPr>
            <a:spLocks noGrp="1"/>
          </p:cNvSpPr>
          <p:nvPr>
            <p:ph type="dt" sz="half" idx="10"/>
          </p:nvPr>
        </p:nvSpPr>
        <p:spPr/>
        <p:txBody>
          <a:bodyPr/>
          <a:lstStyle/>
          <a:p>
            <a:fld id="{3E897678-B261-4675-8B14-D09AC494689E}" type="datetimeFigureOut">
              <a:rPr lang="en-US" smtClean="0"/>
              <a:t>5/12/2022</a:t>
            </a:fld>
            <a:endParaRPr lang="en-US"/>
          </a:p>
        </p:txBody>
      </p:sp>
      <p:sp>
        <p:nvSpPr>
          <p:cNvPr id="4" name="Footer Placeholder 3">
            <a:extLst>
              <a:ext uri="{FF2B5EF4-FFF2-40B4-BE49-F238E27FC236}">
                <a16:creationId xmlns:a16="http://schemas.microsoft.com/office/drawing/2014/main" id="{DADCDA32-25E5-4F1A-A1A7-C325A78B7C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0ED780-4788-4007-8B2B-5D7FD83C5318}"/>
              </a:ext>
            </a:extLst>
          </p:cNvPr>
          <p:cNvSpPr>
            <a:spLocks noGrp="1"/>
          </p:cNvSpPr>
          <p:nvPr>
            <p:ph type="sldNum" sz="quarter" idx="12"/>
          </p:nvPr>
        </p:nvSpPr>
        <p:spPr/>
        <p:txBody>
          <a:bodyPr/>
          <a:lstStyle/>
          <a:p>
            <a:fld id="{74C567F5-2B88-4FF7-ABF1-6C5FFE43629B}" type="slidenum">
              <a:rPr lang="en-US" smtClean="0"/>
              <a:t>‹#›</a:t>
            </a:fld>
            <a:endParaRPr lang="en-US"/>
          </a:p>
        </p:txBody>
      </p:sp>
    </p:spTree>
    <p:extLst>
      <p:ext uri="{BB962C8B-B14F-4D97-AF65-F5344CB8AC3E}">
        <p14:creationId xmlns:p14="http://schemas.microsoft.com/office/powerpoint/2010/main" val="3005469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25DE4-8F17-488B-9C97-9E2C485A1A07}"/>
              </a:ext>
            </a:extLst>
          </p:cNvPr>
          <p:cNvSpPr>
            <a:spLocks noGrp="1"/>
          </p:cNvSpPr>
          <p:nvPr>
            <p:ph type="dt" sz="half" idx="10"/>
          </p:nvPr>
        </p:nvSpPr>
        <p:spPr/>
        <p:txBody>
          <a:bodyPr/>
          <a:lstStyle/>
          <a:p>
            <a:fld id="{3E897678-B261-4675-8B14-D09AC494689E}" type="datetimeFigureOut">
              <a:rPr lang="en-US" smtClean="0"/>
              <a:t>5/12/2022</a:t>
            </a:fld>
            <a:endParaRPr lang="en-US"/>
          </a:p>
        </p:txBody>
      </p:sp>
      <p:sp>
        <p:nvSpPr>
          <p:cNvPr id="3" name="Footer Placeholder 2">
            <a:extLst>
              <a:ext uri="{FF2B5EF4-FFF2-40B4-BE49-F238E27FC236}">
                <a16:creationId xmlns:a16="http://schemas.microsoft.com/office/drawing/2014/main" id="{2C6DD187-CBEE-48BB-8BE7-38084BEEB1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1A0F81-4808-427A-B2A3-2F8678CF65DE}"/>
              </a:ext>
            </a:extLst>
          </p:cNvPr>
          <p:cNvSpPr>
            <a:spLocks noGrp="1"/>
          </p:cNvSpPr>
          <p:nvPr>
            <p:ph type="sldNum" sz="quarter" idx="12"/>
          </p:nvPr>
        </p:nvSpPr>
        <p:spPr/>
        <p:txBody>
          <a:bodyPr/>
          <a:lstStyle/>
          <a:p>
            <a:fld id="{74C567F5-2B88-4FF7-ABF1-6C5FFE43629B}" type="slidenum">
              <a:rPr lang="en-US" smtClean="0"/>
              <a:t>‹#›</a:t>
            </a:fld>
            <a:endParaRPr lang="en-US"/>
          </a:p>
        </p:txBody>
      </p:sp>
    </p:spTree>
    <p:extLst>
      <p:ext uri="{BB962C8B-B14F-4D97-AF65-F5344CB8AC3E}">
        <p14:creationId xmlns:p14="http://schemas.microsoft.com/office/powerpoint/2010/main" val="254545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E6E6-A945-4242-B657-38FB7BDD20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D0F4EE-40EC-4DAB-8694-BE703F683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950575-460A-445A-A588-4717C4BAA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E75799-A56E-4307-98E3-7D76F59655EB}"/>
              </a:ext>
            </a:extLst>
          </p:cNvPr>
          <p:cNvSpPr>
            <a:spLocks noGrp="1"/>
          </p:cNvSpPr>
          <p:nvPr>
            <p:ph type="dt" sz="half" idx="10"/>
          </p:nvPr>
        </p:nvSpPr>
        <p:spPr/>
        <p:txBody>
          <a:bodyPr/>
          <a:lstStyle/>
          <a:p>
            <a:fld id="{3E897678-B261-4675-8B14-D09AC494689E}" type="datetimeFigureOut">
              <a:rPr lang="en-US" smtClean="0"/>
              <a:t>5/12/2022</a:t>
            </a:fld>
            <a:endParaRPr lang="en-US"/>
          </a:p>
        </p:txBody>
      </p:sp>
      <p:sp>
        <p:nvSpPr>
          <p:cNvPr id="6" name="Footer Placeholder 5">
            <a:extLst>
              <a:ext uri="{FF2B5EF4-FFF2-40B4-BE49-F238E27FC236}">
                <a16:creationId xmlns:a16="http://schemas.microsoft.com/office/drawing/2014/main" id="{28C7DDD0-695D-40A6-ABC8-D7A35A4034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D1CE32-EC1E-4550-853A-FE701D8782DA}"/>
              </a:ext>
            </a:extLst>
          </p:cNvPr>
          <p:cNvSpPr>
            <a:spLocks noGrp="1"/>
          </p:cNvSpPr>
          <p:nvPr>
            <p:ph type="sldNum" sz="quarter" idx="12"/>
          </p:nvPr>
        </p:nvSpPr>
        <p:spPr/>
        <p:txBody>
          <a:bodyPr/>
          <a:lstStyle/>
          <a:p>
            <a:fld id="{74C567F5-2B88-4FF7-ABF1-6C5FFE43629B}" type="slidenum">
              <a:rPr lang="en-US" smtClean="0"/>
              <a:t>‹#›</a:t>
            </a:fld>
            <a:endParaRPr lang="en-US"/>
          </a:p>
        </p:txBody>
      </p:sp>
    </p:spTree>
    <p:extLst>
      <p:ext uri="{BB962C8B-B14F-4D97-AF65-F5344CB8AC3E}">
        <p14:creationId xmlns:p14="http://schemas.microsoft.com/office/powerpoint/2010/main" val="3948895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BA924-9489-46A8-B102-39CFA0AE1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331107-4B38-4BBC-9972-CE5F41E9BB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FA4927-0298-4D1D-9D67-B19B03F9A8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68904B-27AE-4D58-A7B6-580B6821563C}"/>
              </a:ext>
            </a:extLst>
          </p:cNvPr>
          <p:cNvSpPr>
            <a:spLocks noGrp="1"/>
          </p:cNvSpPr>
          <p:nvPr>
            <p:ph type="dt" sz="half" idx="10"/>
          </p:nvPr>
        </p:nvSpPr>
        <p:spPr/>
        <p:txBody>
          <a:bodyPr/>
          <a:lstStyle/>
          <a:p>
            <a:fld id="{3E897678-B261-4675-8B14-D09AC494689E}" type="datetimeFigureOut">
              <a:rPr lang="en-US" smtClean="0"/>
              <a:t>5/12/2022</a:t>
            </a:fld>
            <a:endParaRPr lang="en-US"/>
          </a:p>
        </p:txBody>
      </p:sp>
      <p:sp>
        <p:nvSpPr>
          <p:cNvPr id="6" name="Footer Placeholder 5">
            <a:extLst>
              <a:ext uri="{FF2B5EF4-FFF2-40B4-BE49-F238E27FC236}">
                <a16:creationId xmlns:a16="http://schemas.microsoft.com/office/drawing/2014/main" id="{169134F8-F5DD-4E57-B943-DF891AA4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D0C06-7A94-4B87-B1A2-F3D0F9BAFB26}"/>
              </a:ext>
            </a:extLst>
          </p:cNvPr>
          <p:cNvSpPr>
            <a:spLocks noGrp="1"/>
          </p:cNvSpPr>
          <p:nvPr>
            <p:ph type="sldNum" sz="quarter" idx="12"/>
          </p:nvPr>
        </p:nvSpPr>
        <p:spPr/>
        <p:txBody>
          <a:bodyPr/>
          <a:lstStyle/>
          <a:p>
            <a:fld id="{74C567F5-2B88-4FF7-ABF1-6C5FFE43629B}" type="slidenum">
              <a:rPr lang="en-US" smtClean="0"/>
              <a:t>‹#›</a:t>
            </a:fld>
            <a:endParaRPr lang="en-US"/>
          </a:p>
        </p:txBody>
      </p:sp>
    </p:spTree>
    <p:extLst>
      <p:ext uri="{BB962C8B-B14F-4D97-AF65-F5344CB8AC3E}">
        <p14:creationId xmlns:p14="http://schemas.microsoft.com/office/powerpoint/2010/main" val="185912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665572-A858-439E-A18E-B63DE43A07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7478D8-36F5-48A0-AEBD-DF4269D593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7347F-0292-458D-A676-F21B2E95EA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97678-B261-4675-8B14-D09AC494689E}" type="datetimeFigureOut">
              <a:rPr lang="en-US" smtClean="0"/>
              <a:t>5/12/2022</a:t>
            </a:fld>
            <a:endParaRPr lang="en-US"/>
          </a:p>
        </p:txBody>
      </p:sp>
      <p:sp>
        <p:nvSpPr>
          <p:cNvPr id="5" name="Footer Placeholder 4">
            <a:extLst>
              <a:ext uri="{FF2B5EF4-FFF2-40B4-BE49-F238E27FC236}">
                <a16:creationId xmlns:a16="http://schemas.microsoft.com/office/drawing/2014/main" id="{368D5740-9355-4802-91FC-52403D6AE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117E50-8B2A-463C-8AE1-F4A89C47DB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7F5-2B88-4FF7-ABF1-6C5FFE43629B}" type="slidenum">
              <a:rPr lang="en-US" smtClean="0"/>
              <a:t>‹#›</a:t>
            </a:fld>
            <a:endParaRPr lang="en-US"/>
          </a:p>
        </p:txBody>
      </p:sp>
    </p:spTree>
    <p:extLst>
      <p:ext uri="{BB962C8B-B14F-4D97-AF65-F5344CB8AC3E}">
        <p14:creationId xmlns:p14="http://schemas.microsoft.com/office/powerpoint/2010/main" val="548064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48B1E14C-C4B3-4369-B825-8C326E2464AB}" type="datetimeFigureOut">
              <a:rPr lang="en-US"/>
              <a:pPr>
                <a:defRPr/>
              </a:pPr>
              <a:t>5/12/2022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FFFFFF"/>
                </a:solidFill>
                <a:latin typeface="Calibri" panose="020F0502020204030204" pitchFamily="34" charset="0"/>
              </a:defRPr>
            </a:lvl1pPr>
          </a:lstStyle>
          <a:p>
            <a:pPr>
              <a:defRPr/>
            </a:pPr>
            <a:fld id="{5C1ED839-BBCE-474F-B4CB-C0F7592116E5}" type="slidenum">
              <a:rPr lang="en-US" altLang="en-US"/>
              <a:pPr>
                <a:defRPr/>
              </a:pPr>
              <a:t>‹#›</a:t>
            </a:fld>
            <a:endParaRPr lang="en-US" altLang="en-US"/>
          </a:p>
        </p:txBody>
      </p:sp>
    </p:spTree>
    <p:extLst>
      <p:ext uri="{BB962C8B-B14F-4D97-AF65-F5344CB8AC3E}">
        <p14:creationId xmlns:p14="http://schemas.microsoft.com/office/powerpoint/2010/main" val="16446620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google.com/presentation/d/17OC8PwCX5t0Vhe-Uj39pCL2jfpazCEvKTZIRiurJUzI/copy"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studentsofhistory.com/" TargetMode="External"/><Relationship Id="rId5" Type="http://schemas.openxmlformats.org/officeDocument/2006/relationships/image" Target="../media/image4.png"/><Relationship Id="rId4" Type="http://schemas.openxmlformats.org/officeDocument/2006/relationships/hyperlink" Target="https://www.studentsofhistory.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9.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56.gif"/><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3.gif"/></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jpeg"/></Relationships>
</file>

<file path=ppt/slides/_rels/slide32.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1.png"/><Relationship Id="rId3" Type="http://schemas.openxmlformats.org/officeDocument/2006/relationships/image" Target="../media/image75.png"/><Relationship Id="rId7" Type="http://schemas.openxmlformats.org/officeDocument/2006/relationships/image" Target="../media/image78.png"/><Relationship Id="rId12" Type="http://schemas.microsoft.com/office/2007/relationships/hdphoto" Target="../media/hdphoto5.wdp"/><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80.png"/><Relationship Id="rId5" Type="http://schemas.openxmlformats.org/officeDocument/2006/relationships/image" Target="../media/image77.png"/><Relationship Id="rId15" Type="http://schemas.openxmlformats.org/officeDocument/2006/relationships/image" Target="../media/image82.png"/><Relationship Id="rId10" Type="http://schemas.microsoft.com/office/2007/relationships/hdphoto" Target="../media/hdphoto4.wdp"/><Relationship Id="rId4" Type="http://schemas.openxmlformats.org/officeDocument/2006/relationships/image" Target="../media/image76.png"/><Relationship Id="rId9" Type="http://schemas.openxmlformats.org/officeDocument/2006/relationships/image" Target="../media/image79.png"/><Relationship Id="rId1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gif"/></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89.png"/><Relationship Id="rId4" Type="http://schemas.microsoft.com/office/2007/relationships/hdphoto" Target="../media/hdphoto7.wdp"/></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97.gif"/></Relationships>
</file>

<file path=ppt/slides/_rels/slide4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56.gi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61.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66.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46.gif"/></Relationships>
</file>

<file path=ppt/slides/_rels/slide6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73.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74.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7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7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62.gif"/></Relationships>
</file>

<file path=ppt/slides/_rels/slide7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7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jpeg"/></Relationships>
</file>

<file path=ppt/slides/_rels/slide81.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8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8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7716"/>
            <a:ext cx="12192000" cy="5201424"/>
          </a:xfrm>
          <a:prstGeom prst="rect">
            <a:avLst/>
          </a:prstGeom>
          <a:noFill/>
        </p:spPr>
        <p:txBody>
          <a:bodyPr wrap="square">
            <a:spAutoFit/>
          </a:bodyPr>
          <a:lstStyle/>
          <a:p>
            <a:pPr algn="ctr">
              <a:spcAft>
                <a:spcPts val="1800"/>
              </a:spcAft>
              <a:defRPr/>
            </a:pPr>
            <a:r>
              <a:rPr lang="en-US" sz="4800" b="1" kern="0" spc="-100" dirty="0">
                <a:ln>
                  <a:solidFill>
                    <a:prstClr val="black"/>
                  </a:solidFill>
                </a:ln>
                <a:solidFill>
                  <a:srgbClr val="C00000"/>
                </a:solidFill>
                <a:effectLst>
                  <a:outerShdw blurRad="38100" dist="38100" dir="2700000" algn="tl">
                    <a:srgbClr val="000000">
                      <a:alpha val="43137"/>
                    </a:srgbClr>
                  </a:outerShdw>
                </a:effectLst>
                <a:latin typeface="Bernard MT Condensed" panose="02050806060905020404" pitchFamily="18" charset="0"/>
              </a:rPr>
              <a:t>Thank you for purchasing this resource!</a:t>
            </a:r>
          </a:p>
          <a:p>
            <a:pPr>
              <a:spcAft>
                <a:spcPts val="1800"/>
              </a:spcAft>
              <a:defRPr/>
            </a:pPr>
            <a:r>
              <a:rPr lang="en-US" sz="2400" b="1" kern="0" spc="-100" dirty="0">
                <a:solidFill>
                  <a:srgbClr val="1F1249"/>
                </a:solidFill>
              </a:rPr>
              <a:t>Note</a:t>
            </a:r>
            <a:r>
              <a:rPr lang="en-US" sz="2400" kern="0" spc="-100" dirty="0">
                <a:solidFill>
                  <a:srgbClr val="1F1249"/>
                </a:solidFill>
              </a:rPr>
              <a:t>: I very much appreciate your support, however please do not share this presentation or post it online. This allows ANY student </a:t>
            </a:r>
            <a:r>
              <a:rPr lang="en-US" sz="2400" i="1" kern="0" spc="-100" dirty="0">
                <a:solidFill>
                  <a:srgbClr val="1F1249"/>
                </a:solidFill>
              </a:rPr>
              <a:t>in the world </a:t>
            </a:r>
            <a:r>
              <a:rPr lang="en-US" sz="2400" kern="0" spc="-100" dirty="0">
                <a:solidFill>
                  <a:srgbClr val="1F1249"/>
                </a:solidFill>
              </a:rPr>
              <a:t>to access the included answer key. You can access a Google Slides version of this file here to use digitally: </a:t>
            </a:r>
          </a:p>
          <a:p>
            <a:pPr>
              <a:spcAft>
                <a:spcPts val="1800"/>
              </a:spcAft>
              <a:defRPr/>
            </a:pPr>
            <a:r>
              <a:rPr lang="en-US" sz="2800" b="1" kern="0" spc="-100" dirty="0">
                <a:solidFill>
                  <a:srgbClr val="002060"/>
                </a:solidFill>
                <a:latin typeface="Calibri"/>
                <a:hlinkClick r:id="rId2"/>
              </a:rPr>
              <a:t>https://docs.google.com/presentation/d/17OC8PwCX5t0Vhe-Uj39pCL2jfpazCEvKTZIRiurJUzI/copy</a:t>
            </a:r>
            <a:endParaRPr lang="en-US" sz="2800" b="1" kern="0" spc="-100" dirty="0">
              <a:solidFill>
                <a:srgbClr val="002060"/>
              </a:solidFill>
              <a:latin typeface="Calibri"/>
            </a:endParaRPr>
          </a:p>
          <a:p>
            <a:pPr>
              <a:spcAft>
                <a:spcPts val="1800"/>
              </a:spcAft>
              <a:defRPr/>
            </a:pPr>
            <a:r>
              <a:rPr lang="en-US" sz="2400" kern="0" spc="-100" dirty="0">
                <a:solidFill>
                  <a:srgbClr val="1F1249"/>
                </a:solidFill>
              </a:rPr>
              <a:t>I start each class day of the year with one of these slides and give students 5 minutes to complete it in their notebook as I take attendance. We then review their answers together to connect to the previous day’s lesson. I then move on to what we are covering that day from the discussion we had in the warm up. </a:t>
            </a:r>
          </a:p>
          <a:p>
            <a:pPr>
              <a:spcAft>
                <a:spcPts val="1800"/>
              </a:spcAft>
              <a:defRPr/>
            </a:pPr>
            <a:r>
              <a:rPr lang="en-US" sz="2400" kern="0" spc="-100" dirty="0">
                <a:solidFill>
                  <a:srgbClr val="1F1249"/>
                </a:solidFill>
              </a:rPr>
              <a:t>You can see in the navigation portion the units that each set of slides fits into.</a:t>
            </a:r>
          </a:p>
        </p:txBody>
      </p:sp>
      <p:pic>
        <p:nvPicPr>
          <p:cNvPr id="5123" name="Picture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9164" y="94877"/>
            <a:ext cx="88265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A5B7FCE-1B10-5CF1-4782-2F260760EF6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76354" y="4843891"/>
            <a:ext cx="2794122" cy="2146932"/>
          </a:xfrm>
          <a:prstGeom prst="rect">
            <a:avLst/>
          </a:prstGeom>
          <a:ln>
            <a:solidFill>
              <a:schemeClr val="tx1"/>
            </a:solidFill>
          </a:ln>
          <a:effectLst>
            <a:outerShdw blurRad="50800" dist="38100" dir="8100000" algn="tr" rotWithShape="0">
              <a:prstClr val="black">
                <a:alpha val="40000"/>
              </a:prstClr>
            </a:outerShdw>
          </a:effectLst>
        </p:spPr>
      </p:pic>
      <p:sp>
        <p:nvSpPr>
          <p:cNvPr id="5" name="Arrow: Right 4">
            <a:extLst>
              <a:ext uri="{FF2B5EF4-FFF2-40B4-BE49-F238E27FC236}">
                <a16:creationId xmlns:a16="http://schemas.microsoft.com/office/drawing/2014/main" id="{BD3EBE5F-B083-572D-A7DF-FDAA3D7949F5}"/>
              </a:ext>
            </a:extLst>
          </p:cNvPr>
          <p:cNvSpPr/>
          <p:nvPr/>
        </p:nvSpPr>
        <p:spPr>
          <a:xfrm>
            <a:off x="8813828" y="4843891"/>
            <a:ext cx="1036754" cy="673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343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CB6027-DA21-415C-9E95-F7E7E1399BEB}"/>
              </a:ext>
            </a:extLst>
          </p:cNvPr>
          <p:cNvSpPr txBox="1"/>
          <p:nvPr/>
        </p:nvSpPr>
        <p:spPr>
          <a:xfrm>
            <a:off x="6739467" y="486350"/>
            <a:ext cx="5192889" cy="6370975"/>
          </a:xfrm>
          <a:prstGeom prst="rect">
            <a:avLst/>
          </a:prstGeom>
          <a:noFill/>
        </p:spPr>
        <p:txBody>
          <a:bodyPr wrap="square">
            <a:spAutoFit/>
          </a:bodyPr>
          <a:lstStyle/>
          <a:p>
            <a:pPr marL="914400" indent="-914400">
              <a:spcAft>
                <a:spcPts val="2400"/>
              </a:spcAft>
              <a:buFont typeface="+mj-lt"/>
              <a:buAutoNum type="arabicPeriod"/>
            </a:pPr>
            <a:r>
              <a:rPr lang="en-US" sz="4400" dirty="0"/>
              <a:t>What forms of government existed in Ancient Greece and Rome?</a:t>
            </a:r>
          </a:p>
          <a:p>
            <a:pPr marL="914400" indent="-914400">
              <a:spcAft>
                <a:spcPts val="2400"/>
              </a:spcAft>
              <a:buFont typeface="+mj-lt"/>
              <a:buAutoNum type="arabicPeriod"/>
            </a:pPr>
            <a:r>
              <a:rPr lang="en-US" sz="4400" dirty="0"/>
              <a:t>What aspects of these are still found today?</a:t>
            </a:r>
          </a:p>
          <a:p>
            <a:pPr marL="342900" indent="-342900">
              <a:spcAft>
                <a:spcPts val="2400"/>
              </a:spcAft>
              <a:buFont typeface="+mj-lt"/>
              <a:buAutoNum type="arabicPeriod"/>
            </a:pPr>
            <a:endParaRPr lang="en-US" sz="1600" dirty="0"/>
          </a:p>
        </p:txBody>
      </p:sp>
      <p:pic>
        <p:nvPicPr>
          <p:cNvPr id="2050" name="Picture 2">
            <a:extLst>
              <a:ext uri="{FF2B5EF4-FFF2-40B4-BE49-F238E27FC236}">
                <a16:creationId xmlns:a16="http://schemas.microsoft.com/office/drawing/2014/main" id="{A4D4E3C9-A679-43FF-BCC5-1C4787054A6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0045" y="-643467"/>
            <a:ext cx="7501467" cy="75014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B64F310-AA53-10A5-F875-B6C51231919F}"/>
              </a:ext>
            </a:extLst>
          </p:cNvPr>
          <p:cNvPicPr>
            <a:picLocks noChangeAspect="1"/>
          </p:cNvPicPr>
          <p:nvPr/>
        </p:nvPicPr>
        <p:blipFill>
          <a:blip r:embed="rId4"/>
          <a:stretch>
            <a:fillRect/>
          </a:stretch>
        </p:blipFill>
        <p:spPr>
          <a:xfrm>
            <a:off x="114201" y="0"/>
            <a:ext cx="6206266" cy="1572904"/>
          </a:xfrm>
          <a:prstGeom prst="rect">
            <a:avLst/>
          </a:prstGeom>
        </p:spPr>
      </p:pic>
    </p:spTree>
    <p:extLst>
      <p:ext uri="{BB962C8B-B14F-4D97-AF65-F5344CB8AC3E}">
        <p14:creationId xmlns:p14="http://schemas.microsoft.com/office/powerpoint/2010/main" val="157279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52346C-ED2C-4990-EF6A-61B65A90FAC4}"/>
              </a:ext>
            </a:extLst>
          </p:cNvPr>
          <p:cNvPicPr>
            <a:picLocks noChangeAspect="1"/>
          </p:cNvPicPr>
          <p:nvPr/>
        </p:nvPicPr>
        <p:blipFill>
          <a:blip r:embed="rId3"/>
          <a:stretch>
            <a:fillRect/>
          </a:stretch>
        </p:blipFill>
        <p:spPr>
          <a:xfrm>
            <a:off x="5871146" y="23792"/>
            <a:ext cx="6096528" cy="6834208"/>
          </a:xfrm>
          <a:prstGeom prst="rect">
            <a:avLst/>
          </a:prstGeom>
        </p:spPr>
      </p:pic>
      <p:sp>
        <p:nvSpPr>
          <p:cNvPr id="6" name="Speech Bubble: Rectangle 5">
            <a:extLst>
              <a:ext uri="{FF2B5EF4-FFF2-40B4-BE49-F238E27FC236}">
                <a16:creationId xmlns:a16="http://schemas.microsoft.com/office/drawing/2014/main" id="{A43D72F8-9758-3132-4F3C-1B27ACACC748}"/>
              </a:ext>
            </a:extLst>
          </p:cNvPr>
          <p:cNvSpPr/>
          <p:nvPr/>
        </p:nvSpPr>
        <p:spPr>
          <a:xfrm>
            <a:off x="224326" y="320842"/>
            <a:ext cx="6625653" cy="3657600"/>
          </a:xfrm>
          <a:prstGeom prst="wedgeRectCallout">
            <a:avLst>
              <a:gd name="adj1" fmla="val 60520"/>
              <a:gd name="adj2" fmla="val 34868"/>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0" i="0" dirty="0">
                <a:solidFill>
                  <a:schemeClr val="tx1"/>
                </a:solidFill>
                <a:effectLst/>
                <a:latin typeface="Arial" panose="020B0604020202020204" pitchFamily="34" charset="0"/>
                <a:cs typeface="Arial" panose="020B0604020202020204" pitchFamily="34" charset="0"/>
              </a:rPr>
              <a:t>“Laws are partly formed for the sake of good men, in order to instruct them how they may live on friendly terms with one another, and partly for the sake of those who refuse to be instructed, whose spirit cannot be subdued, or softened, or hindered from plunging into evil.”</a:t>
            </a:r>
          </a:p>
          <a:p>
            <a:r>
              <a:rPr lang="en-US" sz="2800" dirty="0">
                <a:solidFill>
                  <a:schemeClr val="tx1"/>
                </a:solidFill>
                <a:latin typeface="Arial" panose="020B0604020202020204" pitchFamily="34" charset="0"/>
                <a:cs typeface="Arial" panose="020B0604020202020204" pitchFamily="34" charset="0"/>
              </a:rPr>
              <a:t>		- Plato</a:t>
            </a:r>
          </a:p>
        </p:txBody>
      </p:sp>
      <p:pic>
        <p:nvPicPr>
          <p:cNvPr id="9" name="Picture 8">
            <a:extLst>
              <a:ext uri="{FF2B5EF4-FFF2-40B4-BE49-F238E27FC236}">
                <a16:creationId xmlns:a16="http://schemas.microsoft.com/office/drawing/2014/main" id="{59A84502-87E8-13BD-99FD-6078A6EB959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469468" y="5130263"/>
            <a:ext cx="4722532" cy="1848054"/>
          </a:xfrm>
          <a:prstGeom prst="rect">
            <a:avLst/>
          </a:prstGeom>
        </p:spPr>
      </p:pic>
      <p:sp>
        <p:nvSpPr>
          <p:cNvPr id="11" name="TextBox 10">
            <a:extLst>
              <a:ext uri="{FF2B5EF4-FFF2-40B4-BE49-F238E27FC236}">
                <a16:creationId xmlns:a16="http://schemas.microsoft.com/office/drawing/2014/main" id="{3CB289F1-0837-3387-7DB3-C353804A2A9E}"/>
              </a:ext>
            </a:extLst>
          </p:cNvPr>
          <p:cNvSpPr txBox="1"/>
          <p:nvPr/>
        </p:nvSpPr>
        <p:spPr>
          <a:xfrm>
            <a:off x="0" y="4275492"/>
            <a:ext cx="6096000" cy="2308324"/>
          </a:xfrm>
          <a:prstGeom prst="rect">
            <a:avLst/>
          </a:prstGeom>
          <a:noFill/>
        </p:spPr>
        <p:txBody>
          <a:bodyPr wrap="square">
            <a:spAutoFit/>
          </a:bodyPr>
          <a:lstStyle/>
          <a:p>
            <a:pPr marL="401637">
              <a:spcAft>
                <a:spcPts val="2400"/>
              </a:spcAft>
              <a:tabLst>
                <a:tab pos="465138" algn="l"/>
              </a:tabLst>
            </a:pPr>
            <a:r>
              <a:rPr lang="en-US" sz="4800" dirty="0">
                <a:solidFill>
                  <a:srgbClr val="C00000"/>
                </a:solidFill>
              </a:rPr>
              <a:t>What does Plato believe the purpose of government is?</a:t>
            </a:r>
          </a:p>
        </p:txBody>
      </p:sp>
    </p:spTree>
    <p:extLst>
      <p:ext uri="{BB962C8B-B14F-4D97-AF65-F5344CB8AC3E}">
        <p14:creationId xmlns:p14="http://schemas.microsoft.com/office/powerpoint/2010/main" val="1377494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77CD7B-9F1C-4837-B85C-A6F31144ED31}"/>
              </a:ext>
            </a:extLst>
          </p:cNvPr>
          <p:cNvPicPr>
            <a:picLocks noChangeAspect="1"/>
          </p:cNvPicPr>
          <p:nvPr/>
        </p:nvPicPr>
        <p:blipFill>
          <a:blip r:embed="rId3"/>
          <a:stretch>
            <a:fillRect/>
          </a:stretch>
        </p:blipFill>
        <p:spPr>
          <a:xfrm>
            <a:off x="5967484" y="0"/>
            <a:ext cx="6242845" cy="6822015"/>
          </a:xfrm>
          <a:prstGeom prst="rect">
            <a:avLst/>
          </a:prstGeom>
          <a:effectLst>
            <a:outerShdw blurRad="50800" dist="38100" dir="8100000" algn="tr" rotWithShape="0">
              <a:prstClr val="black"/>
            </a:outerShdw>
          </a:effectLst>
        </p:spPr>
      </p:pic>
      <p:sp>
        <p:nvSpPr>
          <p:cNvPr id="3" name="TextBox 2">
            <a:extLst>
              <a:ext uri="{FF2B5EF4-FFF2-40B4-BE49-F238E27FC236}">
                <a16:creationId xmlns:a16="http://schemas.microsoft.com/office/drawing/2014/main" id="{743EC216-B4F7-4565-858B-5DED0D8E7D44}"/>
              </a:ext>
            </a:extLst>
          </p:cNvPr>
          <p:cNvSpPr txBox="1"/>
          <p:nvPr/>
        </p:nvSpPr>
        <p:spPr>
          <a:xfrm>
            <a:off x="197279" y="1406157"/>
            <a:ext cx="5580843" cy="206210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txBody>
          <a:bodyPr wrap="square">
            <a:spAutoFit/>
          </a:bodyPr>
          <a:lstStyle/>
          <a:p>
            <a:r>
              <a:rPr lang="en-US" sz="3200" dirty="0">
                <a:latin typeface="Arial" panose="020B0604020202020204" pitchFamily="34" charset="0"/>
                <a:cs typeface="Arial" panose="020B0604020202020204" pitchFamily="34" charset="0"/>
              </a:rPr>
              <a:t>An excerpt from the Magna Carta, agreed to in 1215 by King John of England and a group of angry barons. </a:t>
            </a:r>
          </a:p>
        </p:txBody>
      </p:sp>
      <p:sp>
        <p:nvSpPr>
          <p:cNvPr id="6" name="TextBox 5">
            <a:extLst>
              <a:ext uri="{FF2B5EF4-FFF2-40B4-BE49-F238E27FC236}">
                <a16:creationId xmlns:a16="http://schemas.microsoft.com/office/drawing/2014/main" id="{4E5ADD67-5EED-4D05-8C92-2356EF57943D}"/>
              </a:ext>
            </a:extLst>
          </p:cNvPr>
          <p:cNvSpPr txBox="1"/>
          <p:nvPr/>
        </p:nvSpPr>
        <p:spPr>
          <a:xfrm>
            <a:off x="6482686" y="522030"/>
            <a:ext cx="5404513" cy="5509200"/>
          </a:xfrm>
          <a:prstGeom prst="rect">
            <a:avLst/>
          </a:prstGeom>
          <a:noFill/>
        </p:spPr>
        <p:txBody>
          <a:bodyPr wrap="square">
            <a:spAutoFit/>
          </a:bodyPr>
          <a:lstStyle/>
          <a:p>
            <a:r>
              <a:rPr lang="en-US" sz="3200" dirty="0"/>
              <a:t>20. A freeman shall not be amerced (fined) for a slight offense, except in accordance with the degree of the offense; and for a grave offense he shall be amerced in accordance with the gravity of the offense…none of the aforesaid amercements shall be imposed except by the oath of honest men of the neighborhood.</a:t>
            </a:r>
          </a:p>
        </p:txBody>
      </p:sp>
      <p:pic>
        <p:nvPicPr>
          <p:cNvPr id="9" name="Picture 8">
            <a:extLst>
              <a:ext uri="{FF2B5EF4-FFF2-40B4-BE49-F238E27FC236}">
                <a16:creationId xmlns:a16="http://schemas.microsoft.com/office/drawing/2014/main" id="{9F2F6B2C-49FB-45AD-8564-6CBCFD52CE56}"/>
              </a:ext>
            </a:extLst>
          </p:cNvPr>
          <p:cNvPicPr>
            <a:picLocks noChangeAspect="1"/>
          </p:cNvPicPr>
          <p:nvPr/>
        </p:nvPicPr>
        <p:blipFill>
          <a:blip r:embed="rId4"/>
          <a:stretch>
            <a:fillRect/>
          </a:stretch>
        </p:blipFill>
        <p:spPr>
          <a:xfrm>
            <a:off x="80102" y="35985"/>
            <a:ext cx="6547671" cy="1566808"/>
          </a:xfrm>
          <a:prstGeom prst="rect">
            <a:avLst/>
          </a:prstGeom>
        </p:spPr>
      </p:pic>
      <p:sp>
        <p:nvSpPr>
          <p:cNvPr id="10" name="TextBox 9">
            <a:extLst>
              <a:ext uri="{FF2B5EF4-FFF2-40B4-BE49-F238E27FC236}">
                <a16:creationId xmlns:a16="http://schemas.microsoft.com/office/drawing/2014/main" id="{2C99A229-2B64-42A5-A4FE-76EBC68509FA}"/>
              </a:ext>
            </a:extLst>
          </p:cNvPr>
          <p:cNvSpPr txBox="1"/>
          <p:nvPr/>
        </p:nvSpPr>
        <p:spPr>
          <a:xfrm>
            <a:off x="169983" y="3684550"/>
            <a:ext cx="5580843" cy="2862322"/>
          </a:xfrm>
          <a:prstGeom prst="rect">
            <a:avLst/>
          </a:prstGeom>
          <a:noFill/>
        </p:spPr>
        <p:txBody>
          <a:bodyPr wrap="square">
            <a:spAutoFit/>
          </a:bodyPr>
          <a:lstStyle/>
          <a:p>
            <a:pPr marL="514350" indent="-514350">
              <a:spcAft>
                <a:spcPts val="2400"/>
              </a:spcAft>
              <a:buAutoNum type="arabicPeriod"/>
            </a:pPr>
            <a:r>
              <a:rPr lang="en-US" sz="3200" dirty="0">
                <a:latin typeface="Arial" panose="020B0604020202020204" pitchFamily="34" charset="0"/>
                <a:cs typeface="Arial" panose="020B0604020202020204" pitchFamily="34" charset="0"/>
              </a:rPr>
              <a:t>What was significant about the Magna Carta?</a:t>
            </a:r>
          </a:p>
          <a:p>
            <a:pPr marL="514350" indent="-514350">
              <a:spcAft>
                <a:spcPts val="2400"/>
              </a:spcAft>
              <a:buAutoNum type="arabicPeriod"/>
            </a:pPr>
            <a:r>
              <a:rPr lang="en-US" sz="3200" dirty="0">
                <a:latin typeface="Arial" panose="020B0604020202020204" pitchFamily="34" charset="0"/>
                <a:cs typeface="Arial" panose="020B0604020202020204" pitchFamily="34" charset="0"/>
              </a:rPr>
              <a:t>Based on this excerpt, what is one thing the barons were angry about?</a:t>
            </a:r>
          </a:p>
        </p:txBody>
      </p:sp>
    </p:spTree>
    <p:extLst>
      <p:ext uri="{BB962C8B-B14F-4D97-AF65-F5344CB8AC3E}">
        <p14:creationId xmlns:p14="http://schemas.microsoft.com/office/powerpoint/2010/main" val="23940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98514-DF32-42A4-A1C6-6FBEADB147E5}"/>
              </a:ext>
            </a:extLst>
          </p:cNvPr>
          <p:cNvSpPr txBox="1"/>
          <p:nvPr/>
        </p:nvSpPr>
        <p:spPr>
          <a:xfrm>
            <a:off x="1610436" y="2770496"/>
            <a:ext cx="4380931" cy="523220"/>
          </a:xfrm>
          <a:prstGeom prst="rect">
            <a:avLst/>
          </a:prstGeom>
          <a:noFill/>
        </p:spPr>
        <p:txBody>
          <a:bodyPr wrap="square" rtlCol="0">
            <a:spAutoFit/>
          </a:bodyPr>
          <a:lstStyle/>
          <a:p>
            <a:r>
              <a:rPr lang="en-US" sz="2800" dirty="0"/>
              <a:t>Enlightenment Quotes</a:t>
            </a:r>
          </a:p>
        </p:txBody>
      </p:sp>
      <p:sp>
        <p:nvSpPr>
          <p:cNvPr id="6" name="Speech Bubble: Rectangle with Corners Rounded 5">
            <a:extLst>
              <a:ext uri="{FF2B5EF4-FFF2-40B4-BE49-F238E27FC236}">
                <a16:creationId xmlns:a16="http://schemas.microsoft.com/office/drawing/2014/main" id="{55852914-DF38-481A-9190-0873B57B45B6}"/>
              </a:ext>
            </a:extLst>
          </p:cNvPr>
          <p:cNvSpPr/>
          <p:nvPr/>
        </p:nvSpPr>
        <p:spPr>
          <a:xfrm>
            <a:off x="118294" y="180621"/>
            <a:ext cx="7377527" cy="3668889"/>
          </a:xfrm>
          <a:prstGeom prst="wedgeRoundRectCallout">
            <a:avLst>
              <a:gd name="adj1" fmla="val 47874"/>
              <a:gd name="adj2" fmla="val 65176"/>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Arial" panose="020B0604020202020204" pitchFamily="34" charset="0"/>
                <a:cs typeface="Arial" panose="020B0604020202020204" pitchFamily="34" charset="0"/>
              </a:rPr>
              <a:t>"Democratic and aristocratic states are not in their own nature free. Political liberty is to be found only in moderate governments; and even in these it is not always found. It is there only when there is no abuse of power. But constant experience shows us that every man invested with power is apt to abuse it, and to carry his authority as far as it will go."</a:t>
            </a:r>
          </a:p>
          <a:p>
            <a:r>
              <a:rPr lang="en-US" sz="2400" dirty="0">
                <a:solidFill>
                  <a:schemeClr val="tx1"/>
                </a:solidFill>
                <a:latin typeface="Arial" panose="020B0604020202020204" pitchFamily="34" charset="0"/>
                <a:cs typeface="Arial" panose="020B0604020202020204" pitchFamily="34" charset="0"/>
              </a:rPr>
              <a:t>          - Montesquieu, </a:t>
            </a:r>
            <a:r>
              <a:rPr lang="en-US" sz="2400" i="1" dirty="0">
                <a:solidFill>
                  <a:schemeClr val="tx1"/>
                </a:solidFill>
                <a:latin typeface="Arial" panose="020B0604020202020204" pitchFamily="34" charset="0"/>
                <a:cs typeface="Arial" panose="020B0604020202020204" pitchFamily="34" charset="0"/>
              </a:rPr>
              <a:t>The Spirit of the Laws</a:t>
            </a:r>
          </a:p>
        </p:txBody>
      </p:sp>
      <p:pic>
        <p:nvPicPr>
          <p:cNvPr id="5" name="Picture 4">
            <a:extLst>
              <a:ext uri="{FF2B5EF4-FFF2-40B4-BE49-F238E27FC236}">
                <a16:creationId xmlns:a16="http://schemas.microsoft.com/office/drawing/2014/main" id="{29D39AD1-D710-433C-B979-9685E7437D41}"/>
              </a:ext>
            </a:extLst>
          </p:cNvPr>
          <p:cNvPicPr>
            <a:picLocks noChangeAspect="1"/>
          </p:cNvPicPr>
          <p:nvPr/>
        </p:nvPicPr>
        <p:blipFill>
          <a:blip r:embed="rId3"/>
          <a:stretch>
            <a:fillRect/>
          </a:stretch>
        </p:blipFill>
        <p:spPr>
          <a:xfrm>
            <a:off x="6868209" y="451556"/>
            <a:ext cx="5583435" cy="6406444"/>
          </a:xfrm>
          <a:prstGeom prst="rect">
            <a:avLst/>
          </a:prstGeom>
        </p:spPr>
      </p:pic>
      <p:pic>
        <p:nvPicPr>
          <p:cNvPr id="7" name="Picture 6">
            <a:extLst>
              <a:ext uri="{FF2B5EF4-FFF2-40B4-BE49-F238E27FC236}">
                <a16:creationId xmlns:a16="http://schemas.microsoft.com/office/drawing/2014/main" id="{2C1BFC17-753A-47D8-A21D-9F57C9A1C55E}"/>
              </a:ext>
            </a:extLst>
          </p:cNvPr>
          <p:cNvPicPr>
            <a:picLocks noChangeAspect="1"/>
          </p:cNvPicPr>
          <p:nvPr/>
        </p:nvPicPr>
        <p:blipFill>
          <a:blip r:embed="rId4"/>
          <a:stretch>
            <a:fillRect/>
          </a:stretch>
        </p:blipFill>
        <p:spPr>
          <a:xfrm>
            <a:off x="9318075" y="180621"/>
            <a:ext cx="2755631" cy="2243522"/>
          </a:xfrm>
          <a:prstGeom prst="rect">
            <a:avLst/>
          </a:prstGeom>
        </p:spPr>
      </p:pic>
      <p:sp>
        <p:nvSpPr>
          <p:cNvPr id="10" name="TextBox 9">
            <a:extLst>
              <a:ext uri="{FF2B5EF4-FFF2-40B4-BE49-F238E27FC236}">
                <a16:creationId xmlns:a16="http://schemas.microsoft.com/office/drawing/2014/main" id="{42FC8FD6-5B0D-4B76-A992-0225DFE5ED5F}"/>
              </a:ext>
            </a:extLst>
          </p:cNvPr>
          <p:cNvSpPr txBox="1"/>
          <p:nvPr/>
        </p:nvSpPr>
        <p:spPr>
          <a:xfrm>
            <a:off x="118294" y="4168815"/>
            <a:ext cx="7809090" cy="2369880"/>
          </a:xfrm>
          <a:prstGeom prst="rect">
            <a:avLst/>
          </a:prstGeom>
          <a:noFill/>
        </p:spPr>
        <p:txBody>
          <a:bodyPr wrap="square">
            <a:spAutoFit/>
          </a:bodyPr>
          <a:lstStyle/>
          <a:p>
            <a:pPr marL="342900" indent="-342900" eaLnBrk="1" fontAlgn="auto" hangingPunct="1">
              <a:spcBef>
                <a:spcPts val="0"/>
              </a:spcBef>
              <a:spcAft>
                <a:spcPts val="2400"/>
              </a:spcAft>
              <a:buFontTx/>
              <a:buAutoNum type="arabicPeriod"/>
              <a:defRPr/>
            </a:pPr>
            <a:r>
              <a:rPr lang="en-US" sz="3200" dirty="0">
                <a:solidFill>
                  <a:sysClr val="windowText" lastClr="000000"/>
                </a:solidFill>
                <a:effectLst/>
                <a:latin typeface="Arial" panose="020B0604020202020204" pitchFamily="34" charset="0"/>
                <a:cs typeface="Arial" panose="020B0604020202020204" pitchFamily="34" charset="0"/>
              </a:rPr>
              <a:t>What kind of governments allow </a:t>
            </a:r>
            <a:br>
              <a:rPr lang="en-US" sz="3200" dirty="0">
                <a:solidFill>
                  <a:sysClr val="windowText" lastClr="000000"/>
                </a:solidFill>
                <a:effectLst/>
                <a:latin typeface="Arial" panose="020B0604020202020204" pitchFamily="34" charset="0"/>
                <a:cs typeface="Arial" panose="020B0604020202020204" pitchFamily="34" charset="0"/>
              </a:rPr>
            </a:br>
            <a:r>
              <a:rPr lang="en-US" sz="3200" dirty="0">
                <a:solidFill>
                  <a:sysClr val="windowText" lastClr="000000"/>
                </a:solidFill>
                <a:effectLst/>
                <a:latin typeface="Arial" panose="020B0604020202020204" pitchFamily="34" charset="0"/>
                <a:cs typeface="Arial" panose="020B0604020202020204" pitchFamily="34" charset="0"/>
              </a:rPr>
              <a:t>the greatest liberty?</a:t>
            </a:r>
          </a:p>
          <a:p>
            <a:pPr marL="342900" indent="-342900" eaLnBrk="1" fontAlgn="auto" hangingPunct="1">
              <a:spcBef>
                <a:spcPts val="0"/>
              </a:spcBef>
              <a:spcAft>
                <a:spcPts val="2400"/>
              </a:spcAft>
              <a:buFontTx/>
              <a:buAutoNum type="arabicPeriod"/>
              <a:defRPr/>
            </a:pPr>
            <a:r>
              <a:rPr lang="en-US" sz="3200" dirty="0">
                <a:solidFill>
                  <a:sysClr val="windowText" lastClr="000000"/>
                </a:solidFill>
                <a:effectLst/>
                <a:latin typeface="Arial" panose="020B0604020202020204" pitchFamily="34" charset="0"/>
                <a:cs typeface="Arial" panose="020B0604020202020204" pitchFamily="34" charset="0"/>
              </a:rPr>
              <a:t>What historical problem does Montesquieu identify with governments?</a:t>
            </a:r>
          </a:p>
        </p:txBody>
      </p:sp>
    </p:spTree>
    <p:extLst>
      <p:ext uri="{BB962C8B-B14F-4D97-AF65-F5344CB8AC3E}">
        <p14:creationId xmlns:p14="http://schemas.microsoft.com/office/powerpoint/2010/main" val="3334447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77350A8-4612-1DE1-AB52-44CA29650B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91200" y="-33781"/>
            <a:ext cx="6773333" cy="67733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986F12D-0B8E-2DFC-B484-03E48B5BBBF7}"/>
              </a:ext>
            </a:extLst>
          </p:cNvPr>
          <p:cNvPicPr>
            <a:picLocks noChangeAspect="1"/>
          </p:cNvPicPr>
          <p:nvPr/>
        </p:nvPicPr>
        <p:blipFill>
          <a:blip r:embed="rId4"/>
          <a:stretch>
            <a:fillRect/>
          </a:stretch>
        </p:blipFill>
        <p:spPr>
          <a:xfrm>
            <a:off x="157780" y="118448"/>
            <a:ext cx="6096528" cy="1859441"/>
          </a:xfrm>
          <a:prstGeom prst="rect">
            <a:avLst/>
          </a:prstGeom>
        </p:spPr>
      </p:pic>
      <p:sp>
        <p:nvSpPr>
          <p:cNvPr id="4" name="TextBox 3">
            <a:extLst>
              <a:ext uri="{FF2B5EF4-FFF2-40B4-BE49-F238E27FC236}">
                <a16:creationId xmlns:a16="http://schemas.microsoft.com/office/drawing/2014/main" id="{347F99BC-484F-43F4-83A8-26A9BC3C514A}"/>
              </a:ext>
            </a:extLst>
          </p:cNvPr>
          <p:cNvSpPr txBox="1"/>
          <p:nvPr/>
        </p:nvSpPr>
        <p:spPr>
          <a:xfrm>
            <a:off x="461708" y="1822178"/>
            <a:ext cx="6210026" cy="4882619"/>
          </a:xfrm>
          <a:prstGeom prst="rect">
            <a:avLst/>
          </a:prstGeom>
          <a:noFill/>
        </p:spPr>
        <p:txBody>
          <a:bodyPr wrap="square">
            <a:spAutoFit/>
          </a:bodyPr>
          <a:lstStyle/>
          <a:p>
            <a:pPr algn="l">
              <a:lnSpc>
                <a:spcPts val="4700"/>
              </a:lnSpc>
            </a:pPr>
            <a:r>
              <a:rPr lang="en-US" sz="3600" b="0" i="0" dirty="0">
                <a:effectLst/>
                <a:latin typeface="Open Sans" panose="020B0606030504020204" pitchFamily="34" charset="0"/>
              </a:rPr>
              <a:t>Imagine that you are on a cruise in the Pacific and crash near a tiny, uninhabited island. You and several hundred others begin building a community until you can be rescued. Do any laws apply? Explain.</a:t>
            </a:r>
          </a:p>
        </p:txBody>
      </p:sp>
    </p:spTree>
    <p:extLst>
      <p:ext uri="{BB962C8B-B14F-4D97-AF65-F5344CB8AC3E}">
        <p14:creationId xmlns:p14="http://schemas.microsoft.com/office/powerpoint/2010/main" val="92610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C0B684-64D7-78F8-BB6A-AF9839AABED4}"/>
              </a:ext>
            </a:extLst>
          </p:cNvPr>
          <p:cNvSpPr txBox="1"/>
          <p:nvPr/>
        </p:nvSpPr>
        <p:spPr>
          <a:xfrm>
            <a:off x="5598695" y="209179"/>
            <a:ext cx="6096000" cy="3046988"/>
          </a:xfrm>
          <a:prstGeom prst="rect">
            <a:avLst/>
          </a:prstGeom>
          <a:solidFill>
            <a:schemeClr val="bg2"/>
          </a:solidFill>
          <a:ln>
            <a:solidFill>
              <a:schemeClr val="tx1"/>
            </a:solidFill>
          </a:ln>
        </p:spPr>
        <p:txBody>
          <a:bodyPr wrap="square">
            <a:spAutoFit/>
          </a:bodyPr>
          <a:lstStyle/>
          <a:p>
            <a:r>
              <a:rPr lang="en-US" sz="3200" dirty="0"/>
              <a:t>“[Life in a state of nature] is worst of all, </a:t>
            </a:r>
            <a:r>
              <a:rPr lang="en-US" sz="3200" dirty="0" err="1"/>
              <a:t>continuall</a:t>
            </a:r>
            <a:r>
              <a:rPr lang="en-US" sz="3200" dirty="0"/>
              <a:t> </a:t>
            </a:r>
            <a:r>
              <a:rPr lang="en-US" sz="3200" dirty="0" err="1"/>
              <a:t>feare</a:t>
            </a:r>
            <a:r>
              <a:rPr lang="en-US" sz="3200" dirty="0"/>
              <a:t>, and danger of violent death; And the life of man, solitary, </a:t>
            </a:r>
            <a:r>
              <a:rPr lang="en-US" sz="3200" dirty="0" err="1"/>
              <a:t>poore</a:t>
            </a:r>
            <a:r>
              <a:rPr lang="en-US" sz="3200" dirty="0"/>
              <a:t>, nasty, brutish, and short.”</a:t>
            </a:r>
          </a:p>
          <a:p>
            <a:r>
              <a:rPr lang="en-US" sz="3200" dirty="0"/>
              <a:t>- Thomas Hobbes, </a:t>
            </a:r>
            <a:r>
              <a:rPr lang="en-US" sz="3200" i="1" dirty="0"/>
              <a:t>Leviathan</a:t>
            </a:r>
            <a:r>
              <a:rPr lang="en-US" sz="3200" dirty="0"/>
              <a:t> (1651)</a:t>
            </a:r>
          </a:p>
        </p:txBody>
      </p:sp>
      <p:pic>
        <p:nvPicPr>
          <p:cNvPr id="4" name="Picture 3">
            <a:extLst>
              <a:ext uri="{FF2B5EF4-FFF2-40B4-BE49-F238E27FC236}">
                <a16:creationId xmlns:a16="http://schemas.microsoft.com/office/drawing/2014/main" id="{34012D53-42FA-650E-CA4F-CD439100D8CF}"/>
              </a:ext>
            </a:extLst>
          </p:cNvPr>
          <p:cNvPicPr>
            <a:picLocks noChangeAspect="1"/>
          </p:cNvPicPr>
          <p:nvPr/>
        </p:nvPicPr>
        <p:blipFill>
          <a:blip r:embed="rId3"/>
          <a:stretch>
            <a:fillRect/>
          </a:stretch>
        </p:blipFill>
        <p:spPr>
          <a:xfrm>
            <a:off x="176462" y="700408"/>
            <a:ext cx="5101391" cy="6041960"/>
          </a:xfrm>
          <a:prstGeom prst="rect">
            <a:avLst/>
          </a:prstGeom>
        </p:spPr>
      </p:pic>
      <p:pic>
        <p:nvPicPr>
          <p:cNvPr id="6" name="Picture 5">
            <a:extLst>
              <a:ext uri="{FF2B5EF4-FFF2-40B4-BE49-F238E27FC236}">
                <a16:creationId xmlns:a16="http://schemas.microsoft.com/office/drawing/2014/main" id="{CE432513-E0AC-6FED-54D8-4E671834A7B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86044"/>
            <a:ext cx="3893848" cy="1572904"/>
          </a:xfrm>
          <a:prstGeom prst="rect">
            <a:avLst/>
          </a:prstGeom>
        </p:spPr>
      </p:pic>
      <p:sp>
        <p:nvSpPr>
          <p:cNvPr id="7" name="TextBox 6">
            <a:extLst>
              <a:ext uri="{FF2B5EF4-FFF2-40B4-BE49-F238E27FC236}">
                <a16:creationId xmlns:a16="http://schemas.microsoft.com/office/drawing/2014/main" id="{08BEC2EC-9D36-C68B-96D4-B1E017BDB1E5}"/>
              </a:ext>
            </a:extLst>
          </p:cNvPr>
          <p:cNvSpPr txBox="1"/>
          <p:nvPr/>
        </p:nvSpPr>
        <p:spPr>
          <a:xfrm>
            <a:off x="5598694" y="3601834"/>
            <a:ext cx="6272463" cy="3063467"/>
          </a:xfrm>
          <a:prstGeom prst="rect">
            <a:avLst/>
          </a:prstGeom>
          <a:noFill/>
        </p:spPr>
        <p:txBody>
          <a:bodyPr wrap="square">
            <a:spAutoFit/>
          </a:bodyPr>
          <a:lstStyle/>
          <a:p>
            <a:pPr algn="l">
              <a:lnSpc>
                <a:spcPts val="4700"/>
              </a:lnSpc>
            </a:pPr>
            <a:r>
              <a:rPr lang="en-US" sz="3600" b="1" i="0" dirty="0">
                <a:solidFill>
                  <a:srgbClr val="002060"/>
                </a:solidFill>
                <a:effectLst/>
                <a:latin typeface="Times New Roman" panose="02020603050405020304" pitchFamily="18" charset="0"/>
                <a:cs typeface="Times New Roman" panose="02020603050405020304" pitchFamily="18" charset="0"/>
              </a:rPr>
              <a:t>Hobbes is describing life without a strong central government. So, to him, what benefits does the government provide? </a:t>
            </a:r>
          </a:p>
        </p:txBody>
      </p:sp>
    </p:spTree>
    <p:extLst>
      <p:ext uri="{BB962C8B-B14F-4D97-AF65-F5344CB8AC3E}">
        <p14:creationId xmlns:p14="http://schemas.microsoft.com/office/powerpoint/2010/main" val="3777574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0F358F-A332-4EA9-995C-433A653A3C13}"/>
              </a:ext>
            </a:extLst>
          </p:cNvPr>
          <p:cNvSpPr txBox="1"/>
          <p:nvPr/>
        </p:nvSpPr>
        <p:spPr>
          <a:xfrm>
            <a:off x="124179" y="1080646"/>
            <a:ext cx="7000520" cy="2862322"/>
          </a:xfrm>
          <a:prstGeom prst="rect">
            <a:avLst/>
          </a:prstGeom>
          <a:gradFill flip="none" rotWithShape="1">
            <a:gsLst>
              <a:gs pos="0">
                <a:srgbClr val="E9C39D">
                  <a:tint val="66000"/>
                  <a:satMod val="160000"/>
                </a:srgbClr>
              </a:gs>
              <a:gs pos="50000">
                <a:srgbClr val="E9C39D">
                  <a:tint val="44500"/>
                  <a:satMod val="160000"/>
                </a:srgbClr>
              </a:gs>
              <a:gs pos="100000">
                <a:srgbClr val="E9C39D">
                  <a:tint val="23500"/>
                  <a:satMod val="160000"/>
                </a:srgbClr>
              </a:gs>
            </a:gsLst>
            <a:path path="circle">
              <a:fillToRect l="50000" t="50000" r="50000" b="50000"/>
            </a:path>
            <a:tileRect/>
          </a:gradFill>
          <a:ln>
            <a:solidFill>
              <a:schemeClr val="tx1"/>
            </a:solidFill>
          </a:ln>
        </p:spPr>
        <p:txBody>
          <a:bodyPr wrap="square">
            <a:spAutoFit/>
          </a:bodyPr>
          <a:lstStyle/>
          <a:p>
            <a:r>
              <a:rPr lang="en-US" sz="2000" i="1" dirty="0"/>
              <a:t>Common Sense was a short pamphlet written by Thomas Paine in 1775–1776 advocating independence from Great Britain for the 13 Colonies. Below is a small excerpt from it: </a:t>
            </a:r>
          </a:p>
          <a:p>
            <a:endParaRPr lang="en-US" sz="2000" dirty="0"/>
          </a:p>
          <a:p>
            <a:r>
              <a:rPr lang="en-US" sz="2000" dirty="0"/>
              <a:t>“For all men being originally equals, no one by birth could have the right to set up his own family in perpetual preference to all others forever, and </a:t>
            </a:r>
            <a:r>
              <a:rPr lang="en-US" sz="2000" dirty="0" err="1"/>
              <a:t>tho</a:t>
            </a:r>
            <a:r>
              <a:rPr lang="en-US" sz="2000" dirty="0"/>
              <a:t>' himself might deserve some decent degree of </a:t>
            </a:r>
            <a:r>
              <a:rPr lang="en-US" sz="2000" dirty="0" err="1"/>
              <a:t>honours</a:t>
            </a:r>
            <a:r>
              <a:rPr lang="en-US" sz="2000" dirty="0"/>
              <a:t> of his cotemporaries, yet his descendants might be far too unworthy to inherit them.”</a:t>
            </a:r>
          </a:p>
        </p:txBody>
      </p:sp>
      <p:pic>
        <p:nvPicPr>
          <p:cNvPr id="8" name="Picture 7">
            <a:extLst>
              <a:ext uri="{FF2B5EF4-FFF2-40B4-BE49-F238E27FC236}">
                <a16:creationId xmlns:a16="http://schemas.microsoft.com/office/drawing/2014/main" id="{7567F324-C277-4D1E-89B7-01345BCF0BEB}"/>
              </a:ext>
            </a:extLst>
          </p:cNvPr>
          <p:cNvPicPr>
            <a:picLocks noChangeAspect="1"/>
          </p:cNvPicPr>
          <p:nvPr/>
        </p:nvPicPr>
        <p:blipFill>
          <a:blip r:embed="rId3"/>
          <a:stretch>
            <a:fillRect/>
          </a:stretch>
        </p:blipFill>
        <p:spPr>
          <a:xfrm>
            <a:off x="7357182" y="-34624"/>
            <a:ext cx="4371975" cy="6858000"/>
          </a:xfrm>
          <a:prstGeom prst="rect">
            <a:avLst/>
          </a:prstGeom>
        </p:spPr>
      </p:pic>
      <p:pic>
        <p:nvPicPr>
          <p:cNvPr id="10" name="Picture 9">
            <a:extLst>
              <a:ext uri="{FF2B5EF4-FFF2-40B4-BE49-F238E27FC236}">
                <a16:creationId xmlns:a16="http://schemas.microsoft.com/office/drawing/2014/main" id="{098E18FF-4CBE-4DFA-9CAA-B055A0DFAF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795" b="17341"/>
          <a:stretch/>
        </p:blipFill>
        <p:spPr>
          <a:xfrm>
            <a:off x="0" y="-34625"/>
            <a:ext cx="4310246" cy="1115271"/>
          </a:xfrm>
          <a:prstGeom prst="rect">
            <a:avLst/>
          </a:prstGeom>
        </p:spPr>
      </p:pic>
      <p:sp>
        <p:nvSpPr>
          <p:cNvPr id="11" name="TextBox 10">
            <a:extLst>
              <a:ext uri="{FF2B5EF4-FFF2-40B4-BE49-F238E27FC236}">
                <a16:creationId xmlns:a16="http://schemas.microsoft.com/office/drawing/2014/main" id="{9F26850B-2ECA-481A-9072-00D5A71AAECD}"/>
              </a:ext>
            </a:extLst>
          </p:cNvPr>
          <p:cNvSpPr txBox="1"/>
          <p:nvPr/>
        </p:nvSpPr>
        <p:spPr>
          <a:xfrm>
            <a:off x="228599" y="4111978"/>
            <a:ext cx="7000520" cy="2369880"/>
          </a:xfrm>
          <a:prstGeom prst="rect">
            <a:avLst/>
          </a:prstGeom>
          <a:noFill/>
        </p:spPr>
        <p:txBody>
          <a:bodyPr wrap="square">
            <a:spAutoFit/>
          </a:bodyPr>
          <a:lstStyle/>
          <a:p>
            <a:pPr marL="342900" indent="-342900" eaLnBrk="1" fontAlgn="auto" hangingPunct="1">
              <a:spcBef>
                <a:spcPts val="0"/>
              </a:spcBef>
              <a:spcAft>
                <a:spcPts val="2400"/>
              </a:spcAft>
              <a:buFontTx/>
              <a:buAutoNum type="arabicPeriod"/>
              <a:defRPr/>
            </a:pPr>
            <a:r>
              <a:rPr lang="en-US" sz="3200" dirty="0">
                <a:solidFill>
                  <a:sysClr val="windowText" lastClr="000000"/>
                </a:solidFill>
                <a:effectLst/>
                <a:latin typeface="Arial" panose="020B0604020202020204" pitchFamily="34" charset="0"/>
                <a:cs typeface="Arial" panose="020B0604020202020204" pitchFamily="34" charset="0"/>
              </a:rPr>
              <a:t>What does Paine argue against in this excerpt?</a:t>
            </a:r>
          </a:p>
          <a:p>
            <a:pPr marL="342900" indent="-342900" eaLnBrk="1" fontAlgn="auto" hangingPunct="1">
              <a:spcBef>
                <a:spcPts val="0"/>
              </a:spcBef>
              <a:spcAft>
                <a:spcPts val="2400"/>
              </a:spcAft>
              <a:buFontTx/>
              <a:buAutoNum type="arabicPeriod"/>
              <a:defRPr/>
            </a:pPr>
            <a:r>
              <a:rPr lang="en-US" sz="3200" dirty="0">
                <a:solidFill>
                  <a:sysClr val="windowText" lastClr="000000"/>
                </a:solidFill>
                <a:effectLst/>
                <a:latin typeface="Arial" panose="020B0604020202020204" pitchFamily="34" charset="0"/>
                <a:cs typeface="Arial" panose="020B0604020202020204" pitchFamily="34" charset="0"/>
              </a:rPr>
              <a:t>Do you agree with his perspective? Explain. </a:t>
            </a:r>
          </a:p>
        </p:txBody>
      </p:sp>
    </p:spTree>
    <p:extLst>
      <p:ext uri="{BB962C8B-B14F-4D97-AF65-F5344CB8AC3E}">
        <p14:creationId xmlns:p14="http://schemas.microsoft.com/office/powerpoint/2010/main" val="3736009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73A1D-9C6F-47DC-AC9E-4B3067B86852}"/>
              </a:ext>
            </a:extLst>
          </p:cNvPr>
          <p:cNvPicPr>
            <a:picLocks noChangeAspect="1"/>
          </p:cNvPicPr>
          <p:nvPr/>
        </p:nvPicPr>
        <p:blipFill>
          <a:blip r:embed="rId3"/>
          <a:stretch>
            <a:fillRect/>
          </a:stretch>
        </p:blipFill>
        <p:spPr>
          <a:xfrm>
            <a:off x="6256785" y="118534"/>
            <a:ext cx="5292042" cy="1372359"/>
          </a:xfrm>
          <a:prstGeom prst="rect">
            <a:avLst/>
          </a:prstGeom>
        </p:spPr>
      </p:pic>
      <p:sp>
        <p:nvSpPr>
          <p:cNvPr id="5" name="TextBox 4">
            <a:extLst>
              <a:ext uri="{FF2B5EF4-FFF2-40B4-BE49-F238E27FC236}">
                <a16:creationId xmlns:a16="http://schemas.microsoft.com/office/drawing/2014/main" id="{1F1F6E3F-BEED-C900-B571-F6666E3D1413}"/>
              </a:ext>
            </a:extLst>
          </p:cNvPr>
          <p:cNvSpPr txBox="1"/>
          <p:nvPr/>
        </p:nvSpPr>
        <p:spPr>
          <a:xfrm>
            <a:off x="397557" y="385227"/>
            <a:ext cx="5088843" cy="62531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solidFill>
              <a:schemeClr val="tx1"/>
            </a:solidFill>
          </a:ln>
        </p:spPr>
        <p:txBody>
          <a:bodyPr wrap="square">
            <a:spAutoFit/>
          </a:bodyPr>
          <a:lstStyle/>
          <a:p>
            <a:r>
              <a:rPr lang="en-US" sz="2400" dirty="0">
                <a:solidFill>
                  <a:srgbClr val="C00000"/>
                </a:solidFill>
                <a:latin typeface="Arial Black" panose="020B0A04020102020204" pitchFamily="34" charset="0"/>
              </a:rPr>
              <a:t>Fundamentals of Democracy</a:t>
            </a:r>
          </a:p>
          <a:p>
            <a:endParaRPr lang="en-US" sz="2000" dirty="0"/>
          </a:p>
          <a:p>
            <a:pPr marL="285750" indent="-285750">
              <a:lnSpc>
                <a:spcPts val="3300"/>
              </a:lnSpc>
              <a:buFont typeface="Arial" panose="020B0604020202020204" pitchFamily="34" charset="0"/>
              <a:buChar char="•"/>
            </a:pPr>
            <a:r>
              <a:rPr lang="en-US" sz="2600" dirty="0"/>
              <a:t>Citizen Participation</a:t>
            </a:r>
          </a:p>
          <a:p>
            <a:pPr marL="285750" indent="-285750">
              <a:lnSpc>
                <a:spcPts val="3300"/>
              </a:lnSpc>
              <a:buFont typeface="Arial" panose="020B0604020202020204" pitchFamily="34" charset="0"/>
              <a:buChar char="•"/>
            </a:pPr>
            <a:r>
              <a:rPr lang="en-US" sz="2600" dirty="0"/>
              <a:t>Equality</a:t>
            </a:r>
          </a:p>
          <a:p>
            <a:pPr marL="285750" indent="-285750">
              <a:lnSpc>
                <a:spcPts val="3300"/>
              </a:lnSpc>
              <a:buFont typeface="Arial" panose="020B0604020202020204" pitchFamily="34" charset="0"/>
              <a:buChar char="•"/>
            </a:pPr>
            <a:r>
              <a:rPr lang="en-US" sz="2600" dirty="0"/>
              <a:t>Political Tolerance</a:t>
            </a:r>
          </a:p>
          <a:p>
            <a:pPr marL="285750" indent="-285750">
              <a:lnSpc>
                <a:spcPts val="3300"/>
              </a:lnSpc>
              <a:buFont typeface="Arial" panose="020B0604020202020204" pitchFamily="34" charset="0"/>
              <a:buChar char="•"/>
            </a:pPr>
            <a:r>
              <a:rPr lang="en-US" sz="2600" dirty="0"/>
              <a:t>Accountability</a:t>
            </a:r>
          </a:p>
          <a:p>
            <a:pPr marL="285750" indent="-285750">
              <a:lnSpc>
                <a:spcPts val="3300"/>
              </a:lnSpc>
              <a:buFont typeface="Arial" panose="020B0604020202020204" pitchFamily="34" charset="0"/>
              <a:buChar char="•"/>
            </a:pPr>
            <a:r>
              <a:rPr lang="en-US" sz="2600" dirty="0"/>
              <a:t>Transparency</a:t>
            </a:r>
          </a:p>
          <a:p>
            <a:pPr marL="285750" indent="-285750">
              <a:lnSpc>
                <a:spcPts val="3300"/>
              </a:lnSpc>
              <a:buFont typeface="Arial" panose="020B0604020202020204" pitchFamily="34" charset="0"/>
              <a:buChar char="•"/>
            </a:pPr>
            <a:r>
              <a:rPr lang="en-US" sz="2600" dirty="0"/>
              <a:t>Regular Free And Fair Elections</a:t>
            </a:r>
          </a:p>
          <a:p>
            <a:pPr marL="285750" indent="-285750">
              <a:lnSpc>
                <a:spcPts val="3300"/>
              </a:lnSpc>
              <a:buFont typeface="Arial" panose="020B0604020202020204" pitchFamily="34" charset="0"/>
              <a:buChar char="•"/>
            </a:pPr>
            <a:r>
              <a:rPr lang="en-US" sz="2600" dirty="0"/>
              <a:t>Economic Freedom</a:t>
            </a:r>
          </a:p>
          <a:p>
            <a:pPr marL="285750" indent="-285750">
              <a:lnSpc>
                <a:spcPts val="3300"/>
              </a:lnSpc>
              <a:buFont typeface="Arial" panose="020B0604020202020204" pitchFamily="34" charset="0"/>
              <a:buChar char="•"/>
            </a:pPr>
            <a:r>
              <a:rPr lang="en-US" sz="2600" dirty="0"/>
              <a:t>Control Of The Abuse Of Power</a:t>
            </a:r>
          </a:p>
          <a:p>
            <a:pPr marL="285750" indent="-285750">
              <a:lnSpc>
                <a:spcPts val="3300"/>
              </a:lnSpc>
              <a:buFont typeface="Arial" panose="020B0604020202020204" pitchFamily="34" charset="0"/>
              <a:buChar char="•"/>
            </a:pPr>
            <a:r>
              <a:rPr lang="en-US" sz="2600" dirty="0"/>
              <a:t>Bill Of Rights</a:t>
            </a:r>
          </a:p>
          <a:p>
            <a:pPr marL="285750" indent="-285750">
              <a:lnSpc>
                <a:spcPts val="3300"/>
              </a:lnSpc>
              <a:buFont typeface="Arial" panose="020B0604020202020204" pitchFamily="34" charset="0"/>
              <a:buChar char="•"/>
            </a:pPr>
            <a:r>
              <a:rPr lang="en-US" sz="2600" dirty="0"/>
              <a:t>Accepting The Results Of Elections</a:t>
            </a:r>
          </a:p>
          <a:p>
            <a:pPr marL="285750" indent="-285750">
              <a:lnSpc>
                <a:spcPts val="3300"/>
              </a:lnSpc>
              <a:buFont typeface="Arial" panose="020B0604020202020204" pitchFamily="34" charset="0"/>
              <a:buChar char="•"/>
            </a:pPr>
            <a:r>
              <a:rPr lang="en-US" sz="2600" dirty="0"/>
              <a:t>Human Rights</a:t>
            </a:r>
          </a:p>
          <a:p>
            <a:pPr marL="285750" indent="-285750">
              <a:lnSpc>
                <a:spcPts val="3300"/>
              </a:lnSpc>
              <a:buFont typeface="Arial" panose="020B0604020202020204" pitchFamily="34" charset="0"/>
              <a:buChar char="•"/>
            </a:pPr>
            <a:r>
              <a:rPr lang="en-US" sz="2600" dirty="0"/>
              <a:t>A Multi-Party System</a:t>
            </a:r>
          </a:p>
          <a:p>
            <a:pPr marL="285750" indent="-285750">
              <a:lnSpc>
                <a:spcPts val="3300"/>
              </a:lnSpc>
              <a:buFont typeface="Arial" panose="020B0604020202020204" pitchFamily="34" charset="0"/>
              <a:buChar char="•"/>
            </a:pPr>
            <a:r>
              <a:rPr lang="en-US" sz="2600" dirty="0"/>
              <a:t>Rule Of Law</a:t>
            </a:r>
          </a:p>
        </p:txBody>
      </p:sp>
      <p:sp>
        <p:nvSpPr>
          <p:cNvPr id="6" name="TextBox 5">
            <a:extLst>
              <a:ext uri="{FF2B5EF4-FFF2-40B4-BE49-F238E27FC236}">
                <a16:creationId xmlns:a16="http://schemas.microsoft.com/office/drawing/2014/main" id="{A9C35BE3-7D03-AB75-3BEE-040D55B69EE5}"/>
              </a:ext>
            </a:extLst>
          </p:cNvPr>
          <p:cNvSpPr txBox="1"/>
          <p:nvPr/>
        </p:nvSpPr>
        <p:spPr>
          <a:xfrm>
            <a:off x="5644276" y="960315"/>
            <a:ext cx="6457413" cy="1631216"/>
          </a:xfrm>
          <a:prstGeom prst="rect">
            <a:avLst/>
          </a:prstGeom>
          <a:noFill/>
        </p:spPr>
        <p:txBody>
          <a:bodyPr wrap="square">
            <a:spAutoFit/>
          </a:bodyPr>
          <a:lstStyle/>
          <a:p>
            <a:pPr algn="l"/>
            <a:r>
              <a:rPr lang="en-US" sz="2000" b="0" i="0" dirty="0">
                <a:solidFill>
                  <a:srgbClr val="556370"/>
                </a:solidFill>
                <a:effectLst/>
                <a:latin typeface="Open Sans" panose="020B0606030504020204" pitchFamily="34" charset="0"/>
              </a:rPr>
              <a:t>Democratic societies differ across the </a:t>
            </a:r>
            <a:br>
              <a:rPr lang="en-US" sz="2000" b="0" i="0" dirty="0">
                <a:solidFill>
                  <a:srgbClr val="556370"/>
                </a:solidFill>
                <a:effectLst/>
                <a:latin typeface="Open Sans" panose="020B0606030504020204" pitchFamily="34" charset="0"/>
              </a:rPr>
            </a:br>
            <a:r>
              <a:rPr lang="en-US" sz="2000" b="0" i="0" dirty="0">
                <a:solidFill>
                  <a:srgbClr val="556370"/>
                </a:solidFill>
                <a:effectLst/>
                <a:latin typeface="Open Sans" panose="020B0606030504020204" pitchFamily="34" charset="0"/>
              </a:rPr>
              <a:t>globe in many ways. However,  some </a:t>
            </a:r>
            <a:br>
              <a:rPr lang="en-US" sz="2000" b="0" i="0" dirty="0">
                <a:solidFill>
                  <a:srgbClr val="556370"/>
                </a:solidFill>
                <a:effectLst/>
                <a:latin typeface="Open Sans" panose="020B0606030504020204" pitchFamily="34" charset="0"/>
              </a:rPr>
            </a:br>
            <a:r>
              <a:rPr lang="en-US" sz="2000" b="0" i="0" dirty="0">
                <a:solidFill>
                  <a:srgbClr val="556370"/>
                </a:solidFill>
                <a:effectLst/>
                <a:latin typeface="Open Sans" panose="020B0606030504020204" pitchFamily="34" charset="0"/>
              </a:rPr>
              <a:t>basic fundamentals and values are sometimes listed as essential to democratic government. A list of these is seen at the left. </a:t>
            </a:r>
          </a:p>
        </p:txBody>
      </p:sp>
      <p:sp>
        <p:nvSpPr>
          <p:cNvPr id="7" name="TextBox 6">
            <a:extLst>
              <a:ext uri="{FF2B5EF4-FFF2-40B4-BE49-F238E27FC236}">
                <a16:creationId xmlns:a16="http://schemas.microsoft.com/office/drawing/2014/main" id="{B48FF555-A17B-11C0-8391-9E2F813BE818}"/>
              </a:ext>
            </a:extLst>
          </p:cNvPr>
          <p:cNvSpPr txBox="1"/>
          <p:nvPr/>
        </p:nvSpPr>
        <p:spPr>
          <a:xfrm>
            <a:off x="6096000" y="2960511"/>
            <a:ext cx="5452827" cy="3121304"/>
          </a:xfrm>
          <a:prstGeom prst="rect">
            <a:avLst/>
          </a:prstGeom>
          <a:noFill/>
        </p:spPr>
        <p:txBody>
          <a:bodyPr wrap="square">
            <a:spAutoFit/>
          </a:bodyPr>
          <a:lstStyle/>
          <a:p>
            <a:pPr marL="342900" indent="-342900" eaLnBrk="1" fontAlgn="auto" hangingPunct="1">
              <a:lnSpc>
                <a:spcPts val="4800"/>
              </a:lnSpc>
              <a:spcBef>
                <a:spcPts val="0"/>
              </a:spcBef>
              <a:spcAft>
                <a:spcPts val="2400"/>
              </a:spcAft>
              <a:buFontTx/>
              <a:buAutoNum type="arabicPeriod"/>
              <a:defRPr/>
            </a:pPr>
            <a:r>
              <a:rPr lang="en-US" sz="3600" b="1" dirty="0">
                <a:solidFill>
                  <a:srgbClr val="C00000"/>
                </a:solidFill>
                <a:effectLst/>
                <a:latin typeface="Arial" panose="020B0604020202020204" pitchFamily="34" charset="0"/>
                <a:cs typeface="Arial" panose="020B0604020202020204" pitchFamily="34" charset="0"/>
              </a:rPr>
              <a:t>Which principle do you think is most important in order for a democratic society to flourish and why? </a:t>
            </a:r>
          </a:p>
        </p:txBody>
      </p:sp>
    </p:spTree>
    <p:extLst>
      <p:ext uri="{BB962C8B-B14F-4D97-AF65-F5344CB8AC3E}">
        <p14:creationId xmlns:p14="http://schemas.microsoft.com/office/powerpoint/2010/main" val="1983188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AD80D5-ECA7-4D93-85EE-03249C485BC6}"/>
              </a:ext>
            </a:extLst>
          </p:cNvPr>
          <p:cNvSpPr txBox="1"/>
          <p:nvPr/>
        </p:nvSpPr>
        <p:spPr>
          <a:xfrm>
            <a:off x="636763" y="2264181"/>
            <a:ext cx="6096000" cy="3170099"/>
          </a:xfrm>
          <a:prstGeom prst="rect">
            <a:avLst/>
          </a:prstGeom>
          <a:noFill/>
        </p:spPr>
        <p:txBody>
          <a:bodyPr wrap="square">
            <a:spAutoFit/>
          </a:bodyPr>
          <a:lstStyle/>
          <a:p>
            <a:r>
              <a:rPr lang="en-US" sz="4000" dirty="0"/>
              <a:t>Based on the 13 Colonies' biggest complaints about Great Britain, what would you expect their new government to look like?</a:t>
            </a:r>
          </a:p>
        </p:txBody>
      </p:sp>
      <p:pic>
        <p:nvPicPr>
          <p:cNvPr id="5" name="Picture 4" descr="http://mrkash.com/activities/images/ArticlesofConfederation.jpg">
            <a:extLst>
              <a:ext uri="{FF2B5EF4-FFF2-40B4-BE49-F238E27FC236}">
                <a16:creationId xmlns:a16="http://schemas.microsoft.com/office/drawing/2014/main" id="{1FC48DA5-4317-81C4-9AC8-A8CBF906EA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50667" y="-30116"/>
            <a:ext cx="3777192" cy="688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08C836A-3B79-484D-9A13-A5C1F099CAC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2889" y="-117246"/>
            <a:ext cx="5271912" cy="2066729"/>
          </a:xfrm>
          <a:prstGeom prst="rect">
            <a:avLst/>
          </a:prstGeom>
        </p:spPr>
      </p:pic>
    </p:spTree>
    <p:extLst>
      <p:ext uri="{BB962C8B-B14F-4D97-AF65-F5344CB8AC3E}">
        <p14:creationId xmlns:p14="http://schemas.microsoft.com/office/powerpoint/2010/main" val="2648575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0F0CFC-7FAE-3702-1199-C92A25D33ED5}"/>
              </a:ext>
            </a:extLst>
          </p:cNvPr>
          <p:cNvPicPr>
            <a:picLocks noChangeAspect="1"/>
          </p:cNvPicPr>
          <p:nvPr/>
        </p:nvPicPr>
        <p:blipFill>
          <a:blip r:embed="rId3"/>
          <a:stretch>
            <a:fillRect/>
          </a:stretch>
        </p:blipFill>
        <p:spPr>
          <a:xfrm>
            <a:off x="151991" y="1219306"/>
            <a:ext cx="7315200" cy="5486400"/>
          </a:xfrm>
          <a:prstGeom prst="rect">
            <a:avLst/>
          </a:prstGeom>
        </p:spPr>
      </p:pic>
      <p:sp>
        <p:nvSpPr>
          <p:cNvPr id="4" name="TextBox 3">
            <a:extLst>
              <a:ext uri="{FF2B5EF4-FFF2-40B4-BE49-F238E27FC236}">
                <a16:creationId xmlns:a16="http://schemas.microsoft.com/office/drawing/2014/main" id="{5883C3BE-5319-4707-BB0E-8D322C8CA48C}"/>
              </a:ext>
            </a:extLst>
          </p:cNvPr>
          <p:cNvSpPr txBox="1"/>
          <p:nvPr/>
        </p:nvSpPr>
        <p:spPr>
          <a:xfrm>
            <a:off x="7561142" y="612844"/>
            <a:ext cx="4478867" cy="5632311"/>
          </a:xfrm>
          <a:prstGeom prst="rect">
            <a:avLst/>
          </a:prstGeom>
          <a:noFill/>
        </p:spPr>
        <p:txBody>
          <a:bodyPr wrap="square">
            <a:spAutoFit/>
          </a:bodyPr>
          <a:lstStyle/>
          <a:p>
            <a:pPr marL="342900" indent="-342900" eaLnBrk="1" fontAlgn="auto" hangingPunct="1">
              <a:spcBef>
                <a:spcPts val="0"/>
              </a:spcBef>
              <a:spcAft>
                <a:spcPts val="0"/>
              </a:spcAft>
              <a:buFontTx/>
              <a:buAutoNum type="arabicPeriod"/>
              <a:defRPr/>
            </a:pPr>
            <a:r>
              <a:rPr lang="en-US" sz="3600" b="1" dirty="0">
                <a:solidFill>
                  <a:srgbClr val="002060"/>
                </a:solidFill>
                <a:effectLst/>
                <a:latin typeface="Arial" panose="020B0604020202020204" pitchFamily="34" charset="0"/>
                <a:cs typeface="Arial" panose="020B0604020202020204" pitchFamily="34" charset="0"/>
              </a:rPr>
              <a:t>What was America’s 1</a:t>
            </a:r>
            <a:r>
              <a:rPr lang="en-US" sz="3600" b="1" baseline="30000" dirty="0">
                <a:solidFill>
                  <a:srgbClr val="002060"/>
                </a:solidFill>
                <a:effectLst/>
                <a:latin typeface="Arial" panose="020B0604020202020204" pitchFamily="34" charset="0"/>
                <a:cs typeface="Arial" panose="020B0604020202020204" pitchFamily="34" charset="0"/>
              </a:rPr>
              <a:t>st</a:t>
            </a:r>
            <a:r>
              <a:rPr lang="en-US" sz="3600" b="1" dirty="0">
                <a:solidFill>
                  <a:srgbClr val="002060"/>
                </a:solidFill>
                <a:effectLst/>
                <a:latin typeface="Arial" panose="020B0604020202020204" pitchFamily="34" charset="0"/>
                <a:cs typeface="Arial" panose="020B0604020202020204" pitchFamily="34" charset="0"/>
              </a:rPr>
              <a:t> government?</a:t>
            </a:r>
          </a:p>
          <a:p>
            <a:pPr marL="342900" indent="-342900" eaLnBrk="1" fontAlgn="auto" hangingPunct="1">
              <a:spcBef>
                <a:spcPts val="0"/>
              </a:spcBef>
              <a:spcAft>
                <a:spcPts val="0"/>
              </a:spcAft>
              <a:buFontTx/>
              <a:buAutoNum type="arabicPeriod"/>
              <a:defRPr/>
            </a:pPr>
            <a:endParaRPr lang="en-US" sz="3600" b="1" dirty="0">
              <a:solidFill>
                <a:srgbClr val="002060"/>
              </a:solidFill>
              <a:effectLst/>
              <a:latin typeface="Arial" panose="020B0604020202020204" pitchFamily="34" charset="0"/>
              <a:cs typeface="Arial" panose="020B0604020202020204" pitchFamily="34" charset="0"/>
            </a:endParaRPr>
          </a:p>
          <a:p>
            <a:pPr marL="342900" indent="-342900" eaLnBrk="1" fontAlgn="auto" hangingPunct="1">
              <a:spcBef>
                <a:spcPts val="0"/>
              </a:spcBef>
              <a:spcAft>
                <a:spcPts val="0"/>
              </a:spcAft>
              <a:buFontTx/>
              <a:buAutoNum type="arabicPeriod"/>
              <a:defRPr/>
            </a:pPr>
            <a:r>
              <a:rPr lang="en-US" sz="3600" b="1" dirty="0">
                <a:solidFill>
                  <a:srgbClr val="002060"/>
                </a:solidFill>
                <a:effectLst/>
                <a:latin typeface="Arial" panose="020B0604020202020204" pitchFamily="34" charset="0"/>
                <a:cs typeface="Arial" panose="020B0604020202020204" pitchFamily="34" charset="0"/>
              </a:rPr>
              <a:t>What were some of its key weaknesses?</a:t>
            </a:r>
          </a:p>
          <a:p>
            <a:pPr marL="342900" indent="-342900" eaLnBrk="1" fontAlgn="auto" hangingPunct="1">
              <a:spcBef>
                <a:spcPts val="0"/>
              </a:spcBef>
              <a:spcAft>
                <a:spcPts val="0"/>
              </a:spcAft>
              <a:buFontTx/>
              <a:buAutoNum type="arabicPeriod"/>
              <a:defRPr/>
            </a:pPr>
            <a:endParaRPr lang="en-US" sz="3600" b="1" dirty="0">
              <a:solidFill>
                <a:srgbClr val="002060"/>
              </a:solidFill>
              <a:effectLst/>
              <a:latin typeface="Arial" panose="020B0604020202020204" pitchFamily="34" charset="0"/>
              <a:cs typeface="Arial" panose="020B0604020202020204" pitchFamily="34" charset="0"/>
            </a:endParaRPr>
          </a:p>
          <a:p>
            <a:pPr marL="342900" indent="-342900" eaLnBrk="1" fontAlgn="auto" hangingPunct="1">
              <a:spcBef>
                <a:spcPts val="0"/>
              </a:spcBef>
              <a:spcAft>
                <a:spcPts val="0"/>
              </a:spcAft>
              <a:buFontTx/>
              <a:buAutoNum type="arabicPeriod"/>
              <a:defRPr/>
            </a:pPr>
            <a:r>
              <a:rPr lang="en-US" sz="3600" b="1" dirty="0">
                <a:solidFill>
                  <a:srgbClr val="002060"/>
                </a:solidFill>
                <a:effectLst/>
                <a:latin typeface="Arial" panose="020B0604020202020204" pitchFamily="34" charset="0"/>
                <a:cs typeface="Arial" panose="020B0604020202020204" pitchFamily="34" charset="0"/>
              </a:rPr>
              <a:t>Why was it created this way?</a:t>
            </a:r>
          </a:p>
        </p:txBody>
      </p:sp>
      <p:pic>
        <p:nvPicPr>
          <p:cNvPr id="5" name="Picture 4">
            <a:extLst>
              <a:ext uri="{FF2B5EF4-FFF2-40B4-BE49-F238E27FC236}">
                <a16:creationId xmlns:a16="http://schemas.microsoft.com/office/drawing/2014/main" id="{62831D54-4D6D-4D31-9A7F-FB8FDE490D7F}"/>
              </a:ext>
            </a:extLst>
          </p:cNvPr>
          <p:cNvPicPr>
            <a:picLocks noChangeAspect="1"/>
          </p:cNvPicPr>
          <p:nvPr/>
        </p:nvPicPr>
        <p:blipFill>
          <a:blip r:embed="rId4"/>
          <a:stretch>
            <a:fillRect/>
          </a:stretch>
        </p:blipFill>
        <p:spPr>
          <a:xfrm>
            <a:off x="151991" y="0"/>
            <a:ext cx="4724809" cy="1219306"/>
          </a:xfrm>
          <a:prstGeom prst="rect">
            <a:avLst/>
          </a:prstGeom>
        </p:spPr>
      </p:pic>
    </p:spTree>
    <p:extLst>
      <p:ext uri="{BB962C8B-B14F-4D97-AF65-F5344CB8AC3E}">
        <p14:creationId xmlns:p14="http://schemas.microsoft.com/office/powerpoint/2010/main" val="1064333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l="853" t="9729" r="5632" b="441"/>
          <a:stretch/>
        </p:blipFill>
        <p:spPr>
          <a:xfrm>
            <a:off x="1708990" y="745758"/>
            <a:ext cx="5682411" cy="4811075"/>
          </a:xfrm>
          <a:prstGeom prst="rect">
            <a:avLst/>
          </a:prstGeom>
        </p:spPr>
      </p:pic>
      <p:sp>
        <p:nvSpPr>
          <p:cNvPr id="3" name="Rectangular Callout 2"/>
          <p:cNvSpPr/>
          <p:nvPr/>
        </p:nvSpPr>
        <p:spPr>
          <a:xfrm>
            <a:off x="7551700" y="606287"/>
            <a:ext cx="2994075" cy="6023113"/>
          </a:xfrm>
          <a:prstGeom prst="wedgeRectCallout">
            <a:avLst>
              <a:gd name="adj1" fmla="val -92731"/>
              <a:gd name="adj2" fmla="val 127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defRPr/>
            </a:pPr>
            <a:r>
              <a:rPr lang="en-US" sz="2400" dirty="0">
                <a:solidFill>
                  <a:prstClr val="white"/>
                </a:solidFill>
                <a:latin typeface="Bernard MT Condensed" panose="02050806060905020404" pitchFamily="18" charset="0"/>
              </a:rPr>
              <a:t>Now you can get access to EVERY RESOURCE for World or US History through a subscription! That’s over 600 amazing resources like interactive notebooks, Google Drive notebooks, warm ups, projects, PowerPoints and more! Plus lesson plans for how to best use the resources every day. They’re all available at </a:t>
            </a:r>
            <a:r>
              <a:rPr lang="en-US" sz="2400" dirty="0">
                <a:solidFill>
                  <a:prstClr val="white"/>
                </a:solidFill>
                <a:latin typeface="Bernard MT Condensed" panose="02050806060905020404" pitchFamily="18" charset="0"/>
                <a:hlinkClick r:id="rId4"/>
              </a:rPr>
              <a:t>StudentsofHistory.com</a:t>
            </a:r>
            <a:r>
              <a:rPr lang="en-US" sz="2400" dirty="0">
                <a:solidFill>
                  <a:prstClr val="white"/>
                </a:solidFill>
                <a:latin typeface="Bernard MT Condensed" panose="02050806060905020404" pitchFamily="18" charset="0"/>
              </a:rPr>
              <a:t>!</a:t>
            </a:r>
          </a:p>
        </p:txBody>
      </p:sp>
      <p:pic>
        <p:nvPicPr>
          <p:cNvPr id="5" name="Picture 4"/>
          <p:cNvPicPr>
            <a:picLocks noChangeAspect="1"/>
          </p:cNvPicPr>
          <p:nvPr/>
        </p:nvPicPr>
        <p:blipFill>
          <a:blip r:embed="rId5"/>
          <a:stretch>
            <a:fillRect/>
          </a:stretch>
        </p:blipFill>
        <p:spPr>
          <a:xfrm>
            <a:off x="2144957" y="33131"/>
            <a:ext cx="8102286" cy="682811"/>
          </a:xfrm>
          <a:prstGeom prst="rect">
            <a:avLst/>
          </a:prstGeom>
        </p:spPr>
      </p:pic>
      <p:sp>
        <p:nvSpPr>
          <p:cNvPr id="6" name="Rectangle 5"/>
          <p:cNvSpPr/>
          <p:nvPr/>
        </p:nvSpPr>
        <p:spPr>
          <a:xfrm>
            <a:off x="1646226" y="6300326"/>
            <a:ext cx="5807937" cy="830997"/>
          </a:xfrm>
          <a:prstGeom prst="rect">
            <a:avLst/>
          </a:prstGeom>
        </p:spPr>
        <p:txBody>
          <a:bodyPr wrap="none">
            <a:spAutoFit/>
          </a:bodyPr>
          <a:lstStyle/>
          <a:p>
            <a:pPr eaLnBrk="0" fontAlgn="base" hangingPunct="0">
              <a:spcBef>
                <a:spcPct val="0"/>
              </a:spcBef>
              <a:spcAft>
                <a:spcPct val="0"/>
              </a:spcAft>
              <a:defRPr/>
            </a:pPr>
            <a:r>
              <a:rPr lang="en-US" sz="2400" dirty="0">
                <a:solidFill>
                  <a:prstClr val="black"/>
                </a:solidFill>
                <a:latin typeface="Bernard MT Condensed" panose="02050806060905020404" pitchFamily="18" charset="0"/>
                <a:cs typeface="Arial" panose="020B0604020202020204" pitchFamily="34" charset="0"/>
              </a:rPr>
              <a:t>Learn more here: </a:t>
            </a:r>
            <a:r>
              <a:rPr lang="en-US" sz="2400" dirty="0">
                <a:solidFill>
                  <a:prstClr val="black"/>
                </a:solidFill>
                <a:latin typeface="Bernard MT Condensed" panose="02050806060905020404" pitchFamily="18" charset="0"/>
                <a:cs typeface="Arial" panose="020B0604020202020204" pitchFamily="34" charset="0"/>
                <a:hlinkClick r:id="rId6"/>
              </a:rPr>
              <a:t>https://StudentsofHistory.com</a:t>
            </a:r>
            <a:endParaRPr lang="en-US" sz="2400" dirty="0">
              <a:solidFill>
                <a:prstClr val="black"/>
              </a:solidFill>
              <a:latin typeface="Bernard MT Condensed" panose="02050806060905020404" pitchFamily="18" charset="0"/>
              <a:cs typeface="Arial" panose="020B0604020202020204" pitchFamily="34" charset="0"/>
            </a:endParaRPr>
          </a:p>
          <a:p>
            <a:pPr eaLnBrk="0" fontAlgn="base" hangingPunct="0">
              <a:spcBef>
                <a:spcPct val="0"/>
              </a:spcBef>
              <a:spcAft>
                <a:spcPct val="0"/>
              </a:spcAft>
              <a:defRPr/>
            </a:pPr>
            <a:endParaRPr lang="en-US" sz="2400" dirty="0">
              <a:solidFill>
                <a:prstClr val="black"/>
              </a:solidFill>
              <a:latin typeface="Bernard MT Condensed" panose="02050806060905020404" pitchFamily="18" charset="0"/>
              <a:cs typeface="Arial" panose="020B0604020202020204" pitchFamily="34" charset="0"/>
            </a:endParaRPr>
          </a:p>
        </p:txBody>
      </p:sp>
      <p:sp>
        <p:nvSpPr>
          <p:cNvPr id="7" name="TextBox 6"/>
          <p:cNvSpPr txBox="1"/>
          <p:nvPr/>
        </p:nvSpPr>
        <p:spPr>
          <a:xfrm>
            <a:off x="1708989" y="5653995"/>
            <a:ext cx="5181600" cy="646331"/>
          </a:xfrm>
          <a:prstGeom prst="rect">
            <a:avLst/>
          </a:prstGeom>
          <a:noFill/>
        </p:spPr>
        <p:txBody>
          <a:bodyPr wrap="square" rtlCol="0">
            <a:spAutoFit/>
          </a:bodyPr>
          <a:lstStyle/>
          <a:p>
            <a:pPr eaLnBrk="0" fontAlgn="base" hangingPunct="0">
              <a:spcBef>
                <a:spcPct val="0"/>
              </a:spcBef>
              <a:spcAft>
                <a:spcPct val="0"/>
              </a:spcAft>
              <a:defRPr/>
            </a:pPr>
            <a:r>
              <a:rPr lang="en-US" dirty="0">
                <a:solidFill>
                  <a:prstClr val="black"/>
                </a:solidFill>
                <a:latin typeface="Arial" panose="020B0604020202020204" pitchFamily="34" charset="0"/>
                <a:cs typeface="Arial" panose="020B0604020202020204" pitchFamily="34" charset="0"/>
              </a:rPr>
              <a:t>Every resource in my </a:t>
            </a:r>
            <a:r>
              <a:rPr lang="en-US" dirty="0" err="1">
                <a:solidFill>
                  <a:prstClr val="black"/>
                </a:solidFill>
                <a:latin typeface="Arial" panose="020B0604020202020204" pitchFamily="34" charset="0"/>
                <a:cs typeface="Arial" panose="020B0604020202020204" pitchFamily="34" charset="0"/>
              </a:rPr>
              <a:t>TpT</a:t>
            </a:r>
            <a:r>
              <a:rPr lang="en-US" dirty="0">
                <a:solidFill>
                  <a:prstClr val="black"/>
                </a:solidFill>
                <a:latin typeface="Arial" panose="020B0604020202020204" pitchFamily="34" charset="0"/>
                <a:cs typeface="Arial" panose="020B0604020202020204" pitchFamily="34" charset="0"/>
              </a:rPr>
              <a:t> store at your fingertips for 1 low price!!!</a:t>
            </a:r>
          </a:p>
        </p:txBody>
      </p:sp>
    </p:spTree>
    <p:extLst>
      <p:ext uri="{BB962C8B-B14F-4D97-AF65-F5344CB8AC3E}">
        <p14:creationId xmlns:p14="http://schemas.microsoft.com/office/powerpoint/2010/main" val="526779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6C57CE-978C-CFAB-333F-9D6B498B96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503" y="1072823"/>
            <a:ext cx="6365052" cy="35803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AF0FB4-C501-C3C3-178D-D1AA10F954A0}"/>
              </a:ext>
            </a:extLst>
          </p:cNvPr>
          <p:cNvSpPr txBox="1"/>
          <p:nvPr/>
        </p:nvSpPr>
        <p:spPr>
          <a:xfrm>
            <a:off x="948267" y="4809884"/>
            <a:ext cx="9595555" cy="1754326"/>
          </a:xfrm>
          <a:prstGeom prst="rect">
            <a:avLst/>
          </a:prstGeom>
          <a:noFill/>
        </p:spPr>
        <p:txBody>
          <a:bodyPr wrap="square">
            <a:spAutoFit/>
          </a:bodyPr>
          <a:lstStyle/>
          <a:p>
            <a:pPr marL="742950" indent="-742950">
              <a:buAutoNum type="arabicPeriod"/>
            </a:pPr>
            <a:r>
              <a:rPr lang="en-US" sz="3600" dirty="0">
                <a:solidFill>
                  <a:srgbClr val="C00000"/>
                </a:solidFill>
                <a:latin typeface="Arial Black" panose="020B0A04020102020204" pitchFamily="34" charset="0"/>
              </a:rPr>
              <a:t>Describe the role of George Washington and James Madison at the Constitutional Convention.</a:t>
            </a:r>
          </a:p>
        </p:txBody>
      </p:sp>
      <p:pic>
        <p:nvPicPr>
          <p:cNvPr id="3" name="Picture 2">
            <a:extLst>
              <a:ext uri="{FF2B5EF4-FFF2-40B4-BE49-F238E27FC236}">
                <a16:creationId xmlns:a16="http://schemas.microsoft.com/office/drawing/2014/main" id="{299DE24B-260C-FF17-3433-F4E3EE9D4132}"/>
              </a:ext>
            </a:extLst>
          </p:cNvPr>
          <p:cNvPicPr>
            <a:picLocks noChangeAspect="1"/>
          </p:cNvPicPr>
          <p:nvPr/>
        </p:nvPicPr>
        <p:blipFill>
          <a:blip r:embed="rId4"/>
          <a:stretch>
            <a:fillRect/>
          </a:stretch>
        </p:blipFill>
        <p:spPr>
          <a:xfrm>
            <a:off x="192539" y="-56445"/>
            <a:ext cx="4706520" cy="1566808"/>
          </a:xfrm>
          <a:prstGeom prst="rect">
            <a:avLst/>
          </a:prstGeom>
        </p:spPr>
      </p:pic>
      <p:sp>
        <p:nvSpPr>
          <p:cNvPr id="8" name="TextBox 7">
            <a:extLst>
              <a:ext uri="{FF2B5EF4-FFF2-40B4-BE49-F238E27FC236}">
                <a16:creationId xmlns:a16="http://schemas.microsoft.com/office/drawing/2014/main" id="{A89E4E90-9773-FA1E-DD9E-5B2DF0C4C6B6}"/>
              </a:ext>
            </a:extLst>
          </p:cNvPr>
          <p:cNvSpPr txBox="1"/>
          <p:nvPr/>
        </p:nvSpPr>
        <p:spPr>
          <a:xfrm>
            <a:off x="6705601" y="156574"/>
            <a:ext cx="5293860" cy="4401205"/>
          </a:xfrm>
          <a:prstGeom prst="rect">
            <a:avLst/>
          </a:prstGeom>
          <a:blipFill>
            <a:blip r:embed="rId5"/>
            <a:tile tx="0" ty="0" sx="100000" sy="100000" flip="none" algn="tl"/>
          </a:blipFill>
          <a:ln>
            <a:solidFill>
              <a:schemeClr val="tx1"/>
            </a:solidFill>
          </a:ln>
          <a:effectLst>
            <a:outerShdw blurRad="50800" dist="38100" dir="8100000" algn="tr" rotWithShape="0">
              <a:prstClr val="black"/>
            </a:outerShdw>
          </a:effectLst>
        </p:spPr>
        <p:txBody>
          <a:bodyPr wrap="square">
            <a:spAutoFit/>
          </a:bodyPr>
          <a:lstStyle/>
          <a:p>
            <a:r>
              <a:rPr lang="en-US" sz="2000" dirty="0"/>
              <a:t>The Constitutional Convention took place in Philadelphia from May 25 to September 17, 1787. The original plan was to revise the Articles of Confederation. However, most attendees, including James Madison and Alexander Hamilton, pushed to create a new form of government. The delegates elected George Washington to be President of the convention. Madison put for the Virginia Plan as the first outline of government and took the lead on so much of the planning that he earned the nickname “Father of the Constitution”. The result of the convention was the creation of America's  Constitution.</a:t>
            </a:r>
          </a:p>
        </p:txBody>
      </p:sp>
    </p:spTree>
    <p:extLst>
      <p:ext uri="{BB962C8B-B14F-4D97-AF65-F5344CB8AC3E}">
        <p14:creationId xmlns:p14="http://schemas.microsoft.com/office/powerpoint/2010/main" val="150908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78080-C2EE-482E-B7A8-2B00986B5D9F}"/>
              </a:ext>
            </a:extLst>
          </p:cNvPr>
          <p:cNvSpPr txBox="1"/>
          <p:nvPr/>
        </p:nvSpPr>
        <p:spPr>
          <a:xfrm>
            <a:off x="146755" y="115081"/>
            <a:ext cx="7258756" cy="6740307"/>
          </a:xfrm>
          <a:prstGeom prst="rect">
            <a:avLst/>
          </a:prstGeom>
          <a:blipFill>
            <a:blip r:embed="rId3"/>
            <a:tile tx="0" ty="0" sx="100000" sy="100000" flip="none" algn="tl"/>
          </a:blipFill>
          <a:ln>
            <a:solidFill>
              <a:schemeClr val="tx1"/>
            </a:solidFill>
          </a:ln>
        </p:spPr>
        <p:txBody>
          <a:bodyPr wrap="square">
            <a:spAutoFit/>
          </a:bodyPr>
          <a:lstStyle/>
          <a:p>
            <a:r>
              <a:rPr lang="en-US" sz="2400" dirty="0"/>
              <a:t>When the Constitutional Convention began, Edmund Randolph and James Madison put forward the Virginia Plan. This called for a government with three branches: legislative, executive, and judicial. The legislative branch would be made up of two houses, both based upon a state’s population. </a:t>
            </a:r>
          </a:p>
          <a:p>
            <a:endParaRPr lang="en-US" sz="2400" dirty="0"/>
          </a:p>
          <a:p>
            <a:r>
              <a:rPr lang="en-US" sz="2400" dirty="0"/>
              <a:t>Smaller states like Delaware and New Jersey objected to this, saying that large states would easily outvote them if the number of votes were based on population. They supported the New Jersey Plan with a single house legislature and equal representation.</a:t>
            </a:r>
          </a:p>
          <a:p>
            <a:endParaRPr lang="en-US" sz="2400" dirty="0"/>
          </a:p>
          <a:p>
            <a:r>
              <a:rPr lang="en-US" sz="2400" dirty="0"/>
              <a:t>The convention was deadlocked and appeared ready to fall apart when Roger Sherman proposed the “Great Compromise”. It called for a Congress with two houses: one based on population and the other with equal representation.</a:t>
            </a:r>
          </a:p>
        </p:txBody>
      </p:sp>
      <p:pic>
        <p:nvPicPr>
          <p:cNvPr id="5" name="Picture 4">
            <a:extLst>
              <a:ext uri="{FF2B5EF4-FFF2-40B4-BE49-F238E27FC236}">
                <a16:creationId xmlns:a16="http://schemas.microsoft.com/office/drawing/2014/main" id="{8C8E49B0-3846-4A1C-B694-35921993882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6996" t="8984" r="4491" b="34041"/>
          <a:stretch/>
        </p:blipFill>
        <p:spPr>
          <a:xfrm>
            <a:off x="7405511" y="1"/>
            <a:ext cx="4786489" cy="1219200"/>
          </a:xfrm>
          <a:prstGeom prst="rect">
            <a:avLst/>
          </a:prstGeom>
        </p:spPr>
      </p:pic>
      <p:sp>
        <p:nvSpPr>
          <p:cNvPr id="6" name="TextBox 5">
            <a:extLst>
              <a:ext uri="{FF2B5EF4-FFF2-40B4-BE49-F238E27FC236}">
                <a16:creationId xmlns:a16="http://schemas.microsoft.com/office/drawing/2014/main" id="{39AB15E2-D2D5-4E22-A32E-F52C0EBDBDA5}"/>
              </a:ext>
            </a:extLst>
          </p:cNvPr>
          <p:cNvSpPr txBox="1"/>
          <p:nvPr/>
        </p:nvSpPr>
        <p:spPr>
          <a:xfrm>
            <a:off x="7608711" y="1456267"/>
            <a:ext cx="4301068" cy="4832092"/>
          </a:xfrm>
          <a:prstGeom prst="rect">
            <a:avLst/>
          </a:prstGeom>
          <a:noFill/>
        </p:spPr>
        <p:txBody>
          <a:bodyPr wrap="square">
            <a:spAutoFit/>
          </a:bodyPr>
          <a:lstStyle/>
          <a:p>
            <a:pPr marL="342900" indent="-342900">
              <a:buFontTx/>
              <a:buAutoNum type="arabicPeriod"/>
              <a:defRPr/>
            </a:pPr>
            <a:r>
              <a:rPr lang="en-US" sz="2800" b="1" dirty="0">
                <a:solidFill>
                  <a:srgbClr val="C00000"/>
                </a:solidFill>
                <a:effectLst/>
                <a:latin typeface="Arial" panose="020B0604020202020204" pitchFamily="34" charset="0"/>
                <a:cs typeface="Arial" panose="020B0604020202020204" pitchFamily="34" charset="0"/>
              </a:rPr>
              <a:t>Which states likely supported the Virginia Plan and why? </a:t>
            </a:r>
          </a:p>
          <a:p>
            <a:pPr marL="342900" indent="-342900">
              <a:buFontTx/>
              <a:buAutoNum type="arabicPeriod"/>
              <a:defRPr/>
            </a:pPr>
            <a:endParaRPr lang="en-US" sz="2800" b="1" dirty="0">
              <a:solidFill>
                <a:srgbClr val="C00000"/>
              </a:solidFill>
              <a:effectLst/>
              <a:latin typeface="Arial" panose="020B0604020202020204" pitchFamily="34" charset="0"/>
              <a:cs typeface="Arial" panose="020B0604020202020204" pitchFamily="34" charset="0"/>
            </a:endParaRPr>
          </a:p>
          <a:p>
            <a:pPr marL="342900" indent="-342900">
              <a:buFontTx/>
              <a:buAutoNum type="arabicPeriod"/>
              <a:defRPr/>
            </a:pPr>
            <a:r>
              <a:rPr lang="en-US" sz="2800" b="1" dirty="0">
                <a:solidFill>
                  <a:srgbClr val="C00000"/>
                </a:solidFill>
                <a:effectLst/>
                <a:latin typeface="Arial" panose="020B0604020202020204" pitchFamily="34" charset="0"/>
                <a:cs typeface="Arial" panose="020B0604020202020204" pitchFamily="34" charset="0"/>
              </a:rPr>
              <a:t>How did the NJ Plan differ from the Virginia Plan? </a:t>
            </a:r>
          </a:p>
          <a:p>
            <a:pPr marL="342900" indent="-342900">
              <a:buFontTx/>
              <a:buAutoNum type="arabicPeriod"/>
              <a:defRPr/>
            </a:pPr>
            <a:endParaRPr lang="en-US" sz="2800" b="1" dirty="0">
              <a:solidFill>
                <a:srgbClr val="C00000"/>
              </a:solidFill>
              <a:effectLst/>
              <a:latin typeface="Arial" panose="020B0604020202020204" pitchFamily="34" charset="0"/>
              <a:cs typeface="Arial" panose="020B0604020202020204" pitchFamily="34" charset="0"/>
            </a:endParaRPr>
          </a:p>
          <a:p>
            <a:pPr marL="342900" indent="-342900">
              <a:buFontTx/>
              <a:buAutoNum type="arabicPeriod"/>
              <a:defRPr/>
            </a:pPr>
            <a:r>
              <a:rPr lang="en-US" sz="2800" b="1" dirty="0">
                <a:solidFill>
                  <a:srgbClr val="C00000"/>
                </a:solidFill>
                <a:effectLst/>
                <a:latin typeface="Arial" panose="020B0604020202020204" pitchFamily="34" charset="0"/>
                <a:cs typeface="Arial" panose="020B0604020202020204" pitchFamily="34" charset="0"/>
              </a:rPr>
              <a:t>How was this disagreement resolved? </a:t>
            </a:r>
          </a:p>
        </p:txBody>
      </p:sp>
    </p:spTree>
    <p:extLst>
      <p:ext uri="{BB962C8B-B14F-4D97-AF65-F5344CB8AC3E}">
        <p14:creationId xmlns:p14="http://schemas.microsoft.com/office/powerpoint/2010/main" val="2012051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6F2C7D-3F9A-48E2-B760-2099146DCF9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A8C7CDC-1C72-45AA-B1A1-3E04A5C7F319}"/>
              </a:ext>
            </a:extLst>
          </p:cNvPr>
          <p:cNvSpPr/>
          <p:nvPr/>
        </p:nvSpPr>
        <p:spPr>
          <a:xfrm>
            <a:off x="389466" y="1444978"/>
            <a:ext cx="3776133" cy="5192888"/>
          </a:xfrm>
          <a:prstGeom prst="rect">
            <a:avLst/>
          </a:prstGeom>
          <a:solidFill>
            <a:srgbClr val="395971">
              <a:alpha val="70000"/>
            </a:srgbClr>
          </a:solidFill>
          <a:ln>
            <a:solidFill>
              <a:schemeClr val="tx1">
                <a:alpha val="88000"/>
              </a:schemeClr>
            </a:solidFill>
          </a:ln>
          <a:effectLst>
            <a:outerShdw blurRad="50800" dist="38100" dir="8100000" algn="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2800" b="1" dirty="0">
                <a:solidFill>
                  <a:schemeClr val="bg1"/>
                </a:solidFill>
              </a:rPr>
              <a:t>The Constitution established a government that shared power between the national and state governments, protected the rights of states, and provided a system for orderly change through amendments to the Constitution itself. </a:t>
            </a:r>
          </a:p>
        </p:txBody>
      </p:sp>
      <p:sp>
        <p:nvSpPr>
          <p:cNvPr id="6" name="TextBox 5">
            <a:extLst>
              <a:ext uri="{FF2B5EF4-FFF2-40B4-BE49-F238E27FC236}">
                <a16:creationId xmlns:a16="http://schemas.microsoft.com/office/drawing/2014/main" id="{12E6B5CE-8002-40CB-8BCD-49D64CA7458F}"/>
              </a:ext>
            </a:extLst>
          </p:cNvPr>
          <p:cNvSpPr txBox="1"/>
          <p:nvPr/>
        </p:nvSpPr>
        <p:spPr>
          <a:xfrm>
            <a:off x="4813299" y="1690511"/>
            <a:ext cx="6731001" cy="4401205"/>
          </a:xfrm>
          <a:prstGeom prst="rect">
            <a:avLst/>
          </a:prstGeom>
          <a:noFill/>
        </p:spPr>
        <p:txBody>
          <a:bodyPr wrap="square">
            <a:spAutoFit/>
          </a:bodyPr>
          <a:lstStyle/>
          <a:p>
            <a:pPr marL="342900" indent="-342900" eaLnBrk="1" hangingPunct="1">
              <a:buFontTx/>
              <a:buAutoNum type="arabicPeriod"/>
              <a:defRPr/>
            </a:pPr>
            <a:r>
              <a:rPr lang="en-US" sz="4000" b="1" dirty="0">
                <a:ln>
                  <a:solidFill>
                    <a:sysClr val="windowText" lastClr="000000"/>
                  </a:solidFill>
                </a:ln>
                <a:solidFill>
                  <a:schemeClr val="bg1"/>
                </a:solidFill>
                <a:effectLst>
                  <a:outerShdw blurRad="50800" dist="38100" dir="8100000" algn="tr" rotWithShape="0">
                    <a:prstClr val="black"/>
                  </a:outerShdw>
                </a:effectLst>
                <a:latin typeface="Arial" panose="020B0604020202020204" pitchFamily="34" charset="0"/>
                <a:cs typeface="Arial" panose="020B0604020202020204" pitchFamily="34" charset="0"/>
              </a:rPr>
              <a:t>How can the Constitution </a:t>
            </a:r>
            <a:br>
              <a:rPr lang="en-US" sz="4000" b="1" dirty="0">
                <a:ln>
                  <a:solidFill>
                    <a:sysClr val="windowText" lastClr="000000"/>
                  </a:solidFill>
                </a:ln>
                <a:solidFill>
                  <a:schemeClr val="bg1"/>
                </a:solidFill>
                <a:effectLst>
                  <a:outerShdw blurRad="50800" dist="38100" dir="8100000" algn="tr" rotWithShape="0">
                    <a:prstClr val="black"/>
                  </a:outerShdw>
                </a:effectLst>
                <a:latin typeface="Arial" panose="020B0604020202020204" pitchFamily="34" charset="0"/>
                <a:cs typeface="Arial" panose="020B0604020202020204" pitchFamily="34" charset="0"/>
              </a:rPr>
            </a:br>
            <a:r>
              <a:rPr lang="en-US" sz="4000" b="1" dirty="0">
                <a:ln>
                  <a:solidFill>
                    <a:sysClr val="windowText" lastClr="000000"/>
                  </a:solidFill>
                </a:ln>
                <a:solidFill>
                  <a:schemeClr val="bg1"/>
                </a:solidFill>
                <a:effectLst>
                  <a:outerShdw blurRad="50800" dist="38100" dir="8100000" algn="tr" rotWithShape="0">
                    <a:prstClr val="black"/>
                  </a:outerShdw>
                </a:effectLst>
                <a:latin typeface="Arial" panose="020B0604020202020204" pitchFamily="34" charset="0"/>
                <a:cs typeface="Arial" panose="020B0604020202020204" pitchFamily="34" charset="0"/>
              </a:rPr>
              <a:t>be changed?</a:t>
            </a:r>
          </a:p>
          <a:p>
            <a:pPr marL="342900" indent="-342900" eaLnBrk="1" hangingPunct="1">
              <a:buFontTx/>
              <a:buAutoNum type="arabicPeriod"/>
              <a:defRPr/>
            </a:pPr>
            <a:endParaRPr lang="en-US" sz="4000" b="1" dirty="0">
              <a:ln>
                <a:solidFill>
                  <a:sysClr val="windowText" lastClr="000000"/>
                </a:solidFill>
              </a:ln>
              <a:solidFill>
                <a:schemeClr val="bg1"/>
              </a:solidFill>
              <a:effectLst>
                <a:outerShdw blurRad="50800" dist="38100" dir="8100000" algn="tr" rotWithShape="0">
                  <a:prstClr val="black"/>
                </a:outerShdw>
              </a:effectLst>
              <a:latin typeface="Arial" panose="020B0604020202020204" pitchFamily="34" charset="0"/>
              <a:cs typeface="Arial" panose="020B0604020202020204" pitchFamily="34" charset="0"/>
            </a:endParaRPr>
          </a:p>
          <a:p>
            <a:pPr marL="342900" indent="-342900" eaLnBrk="1" hangingPunct="1">
              <a:buFontTx/>
              <a:buAutoNum type="arabicPeriod"/>
              <a:defRPr/>
            </a:pPr>
            <a:r>
              <a:rPr lang="en-US" sz="4000" b="1" dirty="0">
                <a:ln>
                  <a:solidFill>
                    <a:sysClr val="windowText" lastClr="000000"/>
                  </a:solidFill>
                </a:ln>
                <a:solidFill>
                  <a:schemeClr val="bg1"/>
                </a:solidFill>
                <a:effectLst>
                  <a:outerShdw blurRad="50800" dist="38100" dir="8100000" algn="tr" rotWithShape="0">
                    <a:prstClr val="black"/>
                  </a:outerShdw>
                </a:effectLst>
                <a:latin typeface="Arial" panose="020B0604020202020204" pitchFamily="34" charset="0"/>
                <a:cs typeface="Arial" panose="020B0604020202020204" pitchFamily="34" charset="0"/>
              </a:rPr>
              <a:t>Why is it important to share power between the National government &amp; states?</a:t>
            </a:r>
          </a:p>
        </p:txBody>
      </p:sp>
      <p:pic>
        <p:nvPicPr>
          <p:cNvPr id="7" name="Picture 6">
            <a:extLst>
              <a:ext uri="{FF2B5EF4-FFF2-40B4-BE49-F238E27FC236}">
                <a16:creationId xmlns:a16="http://schemas.microsoft.com/office/drawing/2014/main" id="{79ACE803-150B-4666-9538-2C611B798AF2}"/>
              </a:ext>
            </a:extLst>
          </p:cNvPr>
          <p:cNvPicPr>
            <a:picLocks noChangeAspect="1"/>
          </p:cNvPicPr>
          <p:nvPr/>
        </p:nvPicPr>
        <p:blipFill>
          <a:blip r:embed="rId5"/>
          <a:stretch>
            <a:fillRect/>
          </a:stretch>
        </p:blipFill>
        <p:spPr>
          <a:xfrm>
            <a:off x="173250" y="0"/>
            <a:ext cx="7315834" cy="1566808"/>
          </a:xfrm>
          <a:prstGeom prst="rect">
            <a:avLst/>
          </a:prstGeom>
        </p:spPr>
      </p:pic>
    </p:spTree>
    <p:extLst>
      <p:ext uri="{BB962C8B-B14F-4D97-AF65-F5344CB8AC3E}">
        <p14:creationId xmlns:p14="http://schemas.microsoft.com/office/powerpoint/2010/main" val="245396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972E1B-3127-4987-9BD7-1AF493032FDC}"/>
              </a:ext>
            </a:extLst>
          </p:cNvPr>
          <p:cNvPicPr>
            <a:picLocks noChangeAspect="1"/>
          </p:cNvPicPr>
          <p:nvPr/>
        </p:nvPicPr>
        <p:blipFill>
          <a:blip r:embed="rId3"/>
          <a:stretch>
            <a:fillRect/>
          </a:stretch>
        </p:blipFill>
        <p:spPr>
          <a:xfrm>
            <a:off x="-510822" y="113665"/>
            <a:ext cx="7969956" cy="6744335"/>
          </a:xfrm>
          <a:prstGeom prst="rect">
            <a:avLst/>
          </a:prstGeom>
        </p:spPr>
      </p:pic>
      <p:sp>
        <p:nvSpPr>
          <p:cNvPr id="4" name="Rounded Rectangular Callout 3">
            <a:extLst>
              <a:ext uri="{FF2B5EF4-FFF2-40B4-BE49-F238E27FC236}">
                <a16:creationId xmlns:a16="http://schemas.microsoft.com/office/drawing/2014/main" id="{AC85901A-71DB-4887-8DCA-C52275926657}"/>
              </a:ext>
            </a:extLst>
          </p:cNvPr>
          <p:cNvSpPr/>
          <p:nvPr/>
        </p:nvSpPr>
        <p:spPr>
          <a:xfrm>
            <a:off x="5803899" y="1266596"/>
            <a:ext cx="6194779" cy="1934421"/>
          </a:xfrm>
          <a:prstGeom prst="wedgeRoundRectCallout">
            <a:avLst>
              <a:gd name="adj1" fmla="val -64427"/>
              <a:gd name="adj2" fmla="val 53972"/>
              <a:gd name="adj3" fmla="val 16667"/>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3200" b="1" dirty="0"/>
              <a:t>“If men were angels, no government would be necessary.”</a:t>
            </a:r>
          </a:p>
          <a:p>
            <a:pPr eaLnBrk="1" hangingPunct="1">
              <a:defRPr/>
            </a:pPr>
            <a:r>
              <a:rPr lang="en-US" sz="3200" b="1" dirty="0"/>
              <a:t>          -James Madison</a:t>
            </a:r>
          </a:p>
        </p:txBody>
      </p:sp>
      <p:sp>
        <p:nvSpPr>
          <p:cNvPr id="5" name="TextBox 4">
            <a:extLst>
              <a:ext uri="{FF2B5EF4-FFF2-40B4-BE49-F238E27FC236}">
                <a16:creationId xmlns:a16="http://schemas.microsoft.com/office/drawing/2014/main" id="{ABC697DF-DD39-43BE-AF64-750E6F5BF373}"/>
              </a:ext>
            </a:extLst>
          </p:cNvPr>
          <p:cNvSpPr txBox="1"/>
          <p:nvPr/>
        </p:nvSpPr>
        <p:spPr>
          <a:xfrm>
            <a:off x="5576712" y="3428999"/>
            <a:ext cx="6297790" cy="3016210"/>
          </a:xfrm>
          <a:prstGeom prst="rect">
            <a:avLst/>
          </a:prstGeom>
          <a:noFill/>
        </p:spPr>
        <p:txBody>
          <a:bodyPr wrap="square">
            <a:spAutoFit/>
          </a:bodyPr>
          <a:lstStyle/>
          <a:p>
            <a:pPr marL="342900" indent="-342900" algn="r" eaLnBrk="1" fontAlgn="auto" hangingPunct="1">
              <a:spcBef>
                <a:spcPts val="0"/>
              </a:spcBef>
              <a:spcAft>
                <a:spcPts val="0"/>
              </a:spcAft>
              <a:buFontTx/>
              <a:buAutoNum type="arabicPeriod"/>
              <a:defRPr/>
            </a:pPr>
            <a:r>
              <a:rPr lang="en-US" sz="3800" b="1" dirty="0">
                <a:latin typeface="+mn-lt"/>
              </a:rPr>
              <a:t>Why does Madison believe governments are necessary?</a:t>
            </a:r>
          </a:p>
          <a:p>
            <a:pPr marL="342900" indent="-342900" algn="r" eaLnBrk="1" fontAlgn="auto" hangingPunct="1">
              <a:spcBef>
                <a:spcPts val="0"/>
              </a:spcBef>
              <a:spcAft>
                <a:spcPts val="0"/>
              </a:spcAft>
              <a:buFontTx/>
              <a:buAutoNum type="arabicPeriod"/>
              <a:defRPr/>
            </a:pPr>
            <a:endParaRPr lang="en-US" sz="3800" b="1" dirty="0">
              <a:latin typeface="+mn-lt"/>
            </a:endParaRPr>
          </a:p>
          <a:p>
            <a:pPr marL="342900" indent="-342900" algn="r" eaLnBrk="1" fontAlgn="auto" hangingPunct="1">
              <a:spcBef>
                <a:spcPts val="0"/>
              </a:spcBef>
              <a:spcAft>
                <a:spcPts val="0"/>
              </a:spcAft>
              <a:buFontTx/>
              <a:buAutoNum type="arabicPeriod"/>
              <a:defRPr/>
            </a:pPr>
            <a:r>
              <a:rPr lang="en-US" sz="3800" b="1" dirty="0">
                <a:latin typeface="+mn-lt"/>
              </a:rPr>
              <a:t>Do you agree with </a:t>
            </a:r>
            <a:br>
              <a:rPr lang="en-US" sz="3800" b="1" dirty="0">
                <a:latin typeface="+mn-lt"/>
              </a:rPr>
            </a:br>
            <a:r>
              <a:rPr lang="en-US" sz="3800" b="1" dirty="0">
                <a:latin typeface="+mn-lt"/>
              </a:rPr>
              <a:t>him? Why or why not?</a:t>
            </a:r>
          </a:p>
        </p:txBody>
      </p:sp>
      <p:pic>
        <p:nvPicPr>
          <p:cNvPr id="8" name="Picture 7">
            <a:extLst>
              <a:ext uri="{FF2B5EF4-FFF2-40B4-BE49-F238E27FC236}">
                <a16:creationId xmlns:a16="http://schemas.microsoft.com/office/drawing/2014/main" id="{C7DC3E23-3597-48EE-BFA2-4BF329401F7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973" t="20220" r="13427" b="24602"/>
          <a:stretch/>
        </p:blipFill>
        <p:spPr>
          <a:xfrm>
            <a:off x="5068710" y="169333"/>
            <a:ext cx="5610579" cy="1365956"/>
          </a:xfrm>
          <a:prstGeom prst="rect">
            <a:avLst/>
          </a:prstGeom>
        </p:spPr>
      </p:pic>
    </p:spTree>
    <p:extLst>
      <p:ext uri="{BB962C8B-B14F-4D97-AF65-F5344CB8AC3E}">
        <p14:creationId xmlns:p14="http://schemas.microsoft.com/office/powerpoint/2010/main" val="4075452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2608C6-825E-4AC6-8D1F-7C38EA76EE94}"/>
              </a:ext>
            </a:extLst>
          </p:cNvPr>
          <p:cNvPicPr>
            <a:picLocks noChangeAspect="1"/>
          </p:cNvPicPr>
          <p:nvPr/>
        </p:nvPicPr>
        <p:blipFill>
          <a:blip r:embed="rId3"/>
          <a:stretch>
            <a:fillRect/>
          </a:stretch>
        </p:blipFill>
        <p:spPr>
          <a:xfrm>
            <a:off x="8000513" y="0"/>
            <a:ext cx="3980306" cy="6858000"/>
          </a:xfrm>
          <a:prstGeom prst="rect">
            <a:avLst/>
          </a:prstGeom>
        </p:spPr>
      </p:pic>
      <p:sp>
        <p:nvSpPr>
          <p:cNvPr id="3" name="TextBox 2">
            <a:extLst>
              <a:ext uri="{FF2B5EF4-FFF2-40B4-BE49-F238E27FC236}">
                <a16:creationId xmlns:a16="http://schemas.microsoft.com/office/drawing/2014/main" id="{687C100A-2077-4905-85BE-3E0D1BFEE580}"/>
              </a:ext>
            </a:extLst>
          </p:cNvPr>
          <p:cNvSpPr txBox="1"/>
          <p:nvPr/>
        </p:nvSpPr>
        <p:spPr>
          <a:xfrm>
            <a:off x="691440" y="3006585"/>
            <a:ext cx="2286000" cy="3170099"/>
          </a:xfrm>
          <a:prstGeom prst="rect">
            <a:avLst/>
          </a:prstGeom>
          <a:noFill/>
        </p:spPr>
        <p:txBody>
          <a:bodyPr>
            <a:spAutoFit/>
          </a:bodyPr>
          <a:lstStyle/>
          <a:p>
            <a:pPr eaLnBrk="1" hangingPunct="1">
              <a:spcAft>
                <a:spcPts val="1200"/>
              </a:spcAft>
              <a:defRPr/>
            </a:pPr>
            <a:r>
              <a:rPr lang="en-US" sz="3200" spc="110" dirty="0">
                <a:solidFill>
                  <a:srgbClr val="C00000"/>
                </a:solidFill>
                <a:effectLst/>
                <a:latin typeface="Bernard MT Condensed" pitchFamily="18" charset="0"/>
              </a:rPr>
              <a:t>Article 1</a:t>
            </a:r>
          </a:p>
          <a:p>
            <a:pPr eaLnBrk="1" hangingPunct="1">
              <a:spcAft>
                <a:spcPts val="1200"/>
              </a:spcAft>
              <a:defRPr/>
            </a:pPr>
            <a:r>
              <a:rPr lang="en-US" sz="3200" spc="110" dirty="0">
                <a:solidFill>
                  <a:srgbClr val="C00000"/>
                </a:solidFill>
                <a:effectLst/>
                <a:latin typeface="Bernard MT Condensed" pitchFamily="18" charset="0"/>
              </a:rPr>
              <a:t>Article 2</a:t>
            </a:r>
          </a:p>
          <a:p>
            <a:pPr eaLnBrk="1" hangingPunct="1">
              <a:spcAft>
                <a:spcPts val="1200"/>
              </a:spcAft>
              <a:defRPr/>
            </a:pPr>
            <a:r>
              <a:rPr lang="en-US" sz="3200" spc="110" dirty="0">
                <a:solidFill>
                  <a:srgbClr val="C00000"/>
                </a:solidFill>
                <a:effectLst/>
                <a:latin typeface="Bernard MT Condensed" pitchFamily="18" charset="0"/>
              </a:rPr>
              <a:t>Article 3</a:t>
            </a:r>
          </a:p>
          <a:p>
            <a:pPr eaLnBrk="1" hangingPunct="1">
              <a:spcAft>
                <a:spcPts val="1200"/>
              </a:spcAft>
              <a:defRPr/>
            </a:pPr>
            <a:r>
              <a:rPr lang="en-US" sz="3200" spc="110" dirty="0">
                <a:solidFill>
                  <a:srgbClr val="C00000"/>
                </a:solidFill>
                <a:effectLst/>
                <a:latin typeface="Bernard MT Condensed" pitchFamily="18" charset="0"/>
              </a:rPr>
              <a:t>Article 4</a:t>
            </a:r>
          </a:p>
          <a:p>
            <a:pPr eaLnBrk="1" hangingPunct="1">
              <a:spcAft>
                <a:spcPts val="1200"/>
              </a:spcAft>
              <a:defRPr/>
            </a:pPr>
            <a:r>
              <a:rPr lang="en-US" sz="3200" spc="110" dirty="0">
                <a:solidFill>
                  <a:srgbClr val="C00000"/>
                </a:solidFill>
                <a:effectLst/>
                <a:latin typeface="Bernard MT Condensed" pitchFamily="18" charset="0"/>
              </a:rPr>
              <a:t>Article 5</a:t>
            </a:r>
          </a:p>
        </p:txBody>
      </p:sp>
      <p:sp>
        <p:nvSpPr>
          <p:cNvPr id="4" name="TextBox 3">
            <a:extLst>
              <a:ext uri="{FF2B5EF4-FFF2-40B4-BE49-F238E27FC236}">
                <a16:creationId xmlns:a16="http://schemas.microsoft.com/office/drawing/2014/main" id="{BAB57202-FCF1-4A27-AEF5-235B928210F6}"/>
              </a:ext>
            </a:extLst>
          </p:cNvPr>
          <p:cNvSpPr txBox="1"/>
          <p:nvPr/>
        </p:nvSpPr>
        <p:spPr>
          <a:xfrm>
            <a:off x="3282240" y="3006585"/>
            <a:ext cx="4953000" cy="3170099"/>
          </a:xfrm>
          <a:prstGeom prst="rect">
            <a:avLst/>
          </a:prstGeom>
          <a:noFill/>
        </p:spPr>
        <p:txBody>
          <a:bodyPr>
            <a:spAutoFit/>
          </a:bodyPr>
          <a:lstStyle/>
          <a:p>
            <a:pPr eaLnBrk="1" hangingPunct="1">
              <a:spcAft>
                <a:spcPts val="1200"/>
              </a:spcAft>
              <a:defRPr/>
            </a:pPr>
            <a:r>
              <a:rPr lang="en-US" sz="3200" spc="110" dirty="0">
                <a:solidFill>
                  <a:srgbClr val="0000FF"/>
                </a:solidFill>
                <a:effectLst/>
                <a:latin typeface="Bernard MT Condensed" pitchFamily="18" charset="0"/>
              </a:rPr>
              <a:t>The Judicial Branch</a:t>
            </a:r>
          </a:p>
          <a:p>
            <a:pPr eaLnBrk="1" hangingPunct="1">
              <a:spcAft>
                <a:spcPts val="1200"/>
              </a:spcAft>
              <a:defRPr/>
            </a:pPr>
            <a:r>
              <a:rPr lang="en-US" sz="3200" spc="110" dirty="0">
                <a:solidFill>
                  <a:srgbClr val="0000FF"/>
                </a:solidFill>
                <a:effectLst/>
                <a:latin typeface="Bernard MT Condensed" pitchFamily="18" charset="0"/>
              </a:rPr>
              <a:t>Amending the Constitution</a:t>
            </a:r>
          </a:p>
          <a:p>
            <a:pPr eaLnBrk="1" hangingPunct="1">
              <a:spcAft>
                <a:spcPts val="1200"/>
              </a:spcAft>
              <a:defRPr/>
            </a:pPr>
            <a:r>
              <a:rPr lang="en-US" sz="3200" spc="110" dirty="0">
                <a:solidFill>
                  <a:srgbClr val="0000FF"/>
                </a:solidFill>
                <a:effectLst/>
                <a:latin typeface="Bernard MT Condensed" pitchFamily="18" charset="0"/>
              </a:rPr>
              <a:t>The Legislative Branch</a:t>
            </a:r>
          </a:p>
          <a:p>
            <a:pPr eaLnBrk="1" hangingPunct="1">
              <a:spcAft>
                <a:spcPts val="1200"/>
              </a:spcAft>
              <a:defRPr/>
            </a:pPr>
            <a:r>
              <a:rPr lang="en-US" sz="3200" spc="110" dirty="0">
                <a:solidFill>
                  <a:srgbClr val="0000FF"/>
                </a:solidFill>
                <a:effectLst/>
                <a:latin typeface="Bernard MT Condensed" pitchFamily="18" charset="0"/>
              </a:rPr>
              <a:t>Relations among states</a:t>
            </a:r>
          </a:p>
          <a:p>
            <a:pPr eaLnBrk="1" hangingPunct="1">
              <a:spcAft>
                <a:spcPts val="1200"/>
              </a:spcAft>
              <a:defRPr/>
            </a:pPr>
            <a:r>
              <a:rPr lang="en-US" sz="3200" spc="110" dirty="0">
                <a:solidFill>
                  <a:srgbClr val="0000FF"/>
                </a:solidFill>
                <a:effectLst/>
                <a:latin typeface="Bernard MT Condensed" pitchFamily="18" charset="0"/>
              </a:rPr>
              <a:t>The Executive Branch</a:t>
            </a:r>
          </a:p>
        </p:txBody>
      </p:sp>
      <p:pic>
        <p:nvPicPr>
          <p:cNvPr id="10" name="Picture 9">
            <a:extLst>
              <a:ext uri="{FF2B5EF4-FFF2-40B4-BE49-F238E27FC236}">
                <a16:creationId xmlns:a16="http://schemas.microsoft.com/office/drawing/2014/main" id="{56FCAD6C-5027-4376-A2F5-D54C4DD6127C}"/>
              </a:ext>
            </a:extLst>
          </p:cNvPr>
          <p:cNvPicPr>
            <a:picLocks noChangeAspect="1"/>
          </p:cNvPicPr>
          <p:nvPr/>
        </p:nvPicPr>
        <p:blipFill>
          <a:blip r:embed="rId4"/>
          <a:stretch>
            <a:fillRect/>
          </a:stretch>
        </p:blipFill>
        <p:spPr>
          <a:xfrm>
            <a:off x="354506" y="1209917"/>
            <a:ext cx="5962405" cy="1609483"/>
          </a:xfrm>
          <a:prstGeom prst="rect">
            <a:avLst/>
          </a:prstGeom>
        </p:spPr>
      </p:pic>
      <p:pic>
        <p:nvPicPr>
          <p:cNvPr id="12" name="Picture 11">
            <a:extLst>
              <a:ext uri="{FF2B5EF4-FFF2-40B4-BE49-F238E27FC236}">
                <a16:creationId xmlns:a16="http://schemas.microsoft.com/office/drawing/2014/main" id="{4C0E1008-2C59-4783-A8FB-0F518FBAACB3}"/>
              </a:ext>
            </a:extLst>
          </p:cNvPr>
          <p:cNvPicPr>
            <a:picLocks noChangeAspect="1"/>
          </p:cNvPicPr>
          <p:nvPr/>
        </p:nvPicPr>
        <p:blipFill>
          <a:blip r:embed="rId5"/>
          <a:stretch>
            <a:fillRect/>
          </a:stretch>
        </p:blipFill>
        <p:spPr>
          <a:xfrm>
            <a:off x="-269724" y="-72094"/>
            <a:ext cx="5980694" cy="1774090"/>
          </a:xfrm>
          <a:prstGeom prst="rect">
            <a:avLst/>
          </a:prstGeom>
        </p:spPr>
      </p:pic>
    </p:spTree>
    <p:extLst>
      <p:ext uri="{BB962C8B-B14F-4D97-AF65-F5344CB8AC3E}">
        <p14:creationId xmlns:p14="http://schemas.microsoft.com/office/powerpoint/2010/main" val="81114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3D69B"/>
            </a:gs>
            <a:gs pos="50000">
              <a:srgbClr val="C2D1ED"/>
            </a:gs>
            <a:gs pos="100000">
              <a:srgbClr val="E1E8F5"/>
            </a:gs>
          </a:gsLst>
          <a:lin ang="10800000" scaled="1"/>
        </a:gradFill>
        <a:effectLst/>
      </p:bgPr>
    </p:bg>
    <p:spTree>
      <p:nvGrpSpPr>
        <p:cNvPr id="1" name=""/>
        <p:cNvGrpSpPr/>
        <p:nvPr/>
      </p:nvGrpSpPr>
      <p:grpSpPr>
        <a:xfrm>
          <a:off x="0" y="0"/>
          <a:ext cx="0" cy="0"/>
          <a:chOff x="0" y="0"/>
          <a:chExt cx="0" cy="0"/>
        </a:xfrm>
      </p:grpSpPr>
      <p:sp>
        <p:nvSpPr>
          <p:cNvPr id="5" name="TextBox 4"/>
          <p:cNvSpPr txBox="1"/>
          <p:nvPr/>
        </p:nvSpPr>
        <p:spPr>
          <a:xfrm>
            <a:off x="135467" y="1266834"/>
            <a:ext cx="8432800" cy="2169633"/>
          </a:xfrm>
          <a:prstGeom prst="rect">
            <a:avLst/>
          </a:prstGeom>
          <a:blipFill>
            <a:blip r:embed="rId3"/>
            <a:tile tx="0" ty="0" sx="100000" sy="100000" flip="none" algn="tl"/>
          </a:blipFill>
          <a:ln>
            <a:solidFill>
              <a:schemeClr val="bg1"/>
            </a:solidFill>
          </a:ln>
        </p:spPr>
        <p:txBody>
          <a:bodyPr wrap="square">
            <a:spAutoFit/>
          </a:bodyPr>
          <a:lstStyle/>
          <a:p>
            <a:pPr fontAlgn="base">
              <a:lnSpc>
                <a:spcPts val="3300"/>
              </a:lnSpc>
              <a:spcBef>
                <a:spcPct val="0"/>
              </a:spcBef>
              <a:spcAft>
                <a:spcPct val="0"/>
              </a:spcAft>
              <a:defRPr/>
            </a:pPr>
            <a:r>
              <a:rPr lang="en-US" sz="2300" b="1" dirty="0">
                <a:solidFill>
                  <a:prstClr val="black">
                    <a:lumMod val="95000"/>
                    <a:lumOff val="5000"/>
                  </a:prstClr>
                </a:solidFill>
                <a:latin typeface="Arial" panose="020B0604020202020204" pitchFamily="34" charset="0"/>
              </a:rPr>
              <a:t>After the Constitution was ratified, The Electoral College elected Washington unanimously as the first president in 1789 and again in the 1792 election. He chose Jefferson and Hamilton to lead his first cabinet. John Adams, who came in 2</a:t>
            </a:r>
            <a:r>
              <a:rPr lang="en-US" sz="2300" b="1" baseline="30000" dirty="0">
                <a:solidFill>
                  <a:prstClr val="black">
                    <a:lumMod val="95000"/>
                    <a:lumOff val="5000"/>
                  </a:prstClr>
                </a:solidFill>
                <a:latin typeface="Arial" panose="020B0604020202020204" pitchFamily="34" charset="0"/>
              </a:rPr>
              <a:t>nd</a:t>
            </a:r>
            <a:r>
              <a:rPr lang="en-US" sz="2300" b="1" dirty="0">
                <a:solidFill>
                  <a:prstClr val="black">
                    <a:lumMod val="95000"/>
                    <a:lumOff val="5000"/>
                  </a:prstClr>
                </a:solidFill>
                <a:latin typeface="Arial" panose="020B0604020202020204" pitchFamily="34" charset="0"/>
              </a:rPr>
              <a:t> in the election became the 1</a:t>
            </a:r>
            <a:r>
              <a:rPr lang="en-US" sz="2300" b="1" baseline="30000" dirty="0">
                <a:solidFill>
                  <a:prstClr val="black">
                    <a:lumMod val="95000"/>
                    <a:lumOff val="5000"/>
                  </a:prstClr>
                </a:solidFill>
                <a:latin typeface="Arial" panose="020B0604020202020204" pitchFamily="34" charset="0"/>
              </a:rPr>
              <a:t>st</a:t>
            </a:r>
            <a:r>
              <a:rPr lang="en-US" sz="2300" b="1" dirty="0">
                <a:solidFill>
                  <a:prstClr val="black">
                    <a:lumMod val="95000"/>
                    <a:lumOff val="5000"/>
                  </a:prstClr>
                </a:solidFill>
                <a:latin typeface="Arial" panose="020B0604020202020204" pitchFamily="34" charset="0"/>
              </a:rPr>
              <a:t> Vice-President.</a:t>
            </a:r>
          </a:p>
        </p:txBody>
      </p:sp>
      <p:sp>
        <p:nvSpPr>
          <p:cNvPr id="6" name="TextBox 5"/>
          <p:cNvSpPr txBox="1"/>
          <p:nvPr/>
        </p:nvSpPr>
        <p:spPr>
          <a:xfrm>
            <a:off x="247762" y="3840492"/>
            <a:ext cx="9347200" cy="2246769"/>
          </a:xfrm>
          <a:prstGeom prst="rect">
            <a:avLst/>
          </a:prstGeom>
          <a:noFill/>
        </p:spPr>
        <p:txBody>
          <a:bodyPr wrap="square">
            <a:spAutoFit/>
          </a:bodyPr>
          <a:lstStyle/>
          <a:p>
            <a:pPr marL="342900" indent="-342900">
              <a:buFontTx/>
              <a:buAutoNum type="arabicPeriod"/>
              <a:defRPr/>
            </a:pPr>
            <a:r>
              <a:rPr lang="en-US" sz="2800" b="1" dirty="0">
                <a:solidFill>
                  <a:srgbClr val="002060"/>
                </a:solidFill>
                <a:effectLst/>
                <a:latin typeface="Arial" panose="020B0604020202020204" pitchFamily="34" charset="0"/>
                <a:cs typeface="Arial" panose="020B0604020202020204" pitchFamily="34" charset="0"/>
              </a:rPr>
              <a:t>What political party did Washington belong to?</a:t>
            </a:r>
          </a:p>
          <a:p>
            <a:pPr marL="342900" indent="-342900">
              <a:buFontTx/>
              <a:buAutoNum type="arabicPeriod"/>
              <a:defRPr/>
            </a:pPr>
            <a:endParaRPr lang="en-US" sz="2800" b="1" dirty="0">
              <a:solidFill>
                <a:srgbClr val="002060"/>
              </a:solidFill>
              <a:effectLst/>
              <a:latin typeface="Arial" panose="020B0604020202020204" pitchFamily="34" charset="0"/>
              <a:cs typeface="Arial" panose="020B0604020202020204" pitchFamily="34" charset="0"/>
            </a:endParaRPr>
          </a:p>
          <a:p>
            <a:pPr marL="342900" indent="-342900">
              <a:buFontTx/>
              <a:buAutoNum type="arabicPeriod"/>
              <a:defRPr/>
            </a:pPr>
            <a:r>
              <a:rPr lang="en-US" sz="2800" b="1" dirty="0">
                <a:solidFill>
                  <a:srgbClr val="002060"/>
                </a:solidFill>
                <a:effectLst/>
                <a:latin typeface="Arial" panose="020B0604020202020204" pitchFamily="34" charset="0"/>
                <a:cs typeface="Arial" panose="020B0604020202020204" pitchFamily="34" charset="0"/>
              </a:rPr>
              <a:t>What were his group of advisors called?</a:t>
            </a:r>
          </a:p>
          <a:p>
            <a:pPr marL="342900" indent="-342900">
              <a:buFontTx/>
              <a:buAutoNum type="arabicPeriod"/>
              <a:defRPr/>
            </a:pPr>
            <a:endParaRPr lang="en-US" sz="2800" b="1" dirty="0">
              <a:solidFill>
                <a:srgbClr val="002060"/>
              </a:solidFill>
              <a:effectLst/>
              <a:latin typeface="Arial" panose="020B0604020202020204" pitchFamily="34" charset="0"/>
              <a:cs typeface="Arial" panose="020B0604020202020204" pitchFamily="34" charset="0"/>
            </a:endParaRPr>
          </a:p>
          <a:p>
            <a:pPr marL="342900" indent="-342900">
              <a:buFontTx/>
              <a:buAutoNum type="arabicPeriod"/>
              <a:defRPr/>
            </a:pPr>
            <a:r>
              <a:rPr lang="en-US" sz="2800" b="1" dirty="0">
                <a:solidFill>
                  <a:srgbClr val="002060"/>
                </a:solidFill>
                <a:effectLst/>
                <a:latin typeface="Arial" panose="020B0604020202020204" pitchFamily="34" charset="0"/>
                <a:cs typeface="Arial" panose="020B0604020202020204" pitchFamily="34" charset="0"/>
              </a:rPr>
              <a:t>How was the Vice President chosen then?</a:t>
            </a:r>
          </a:p>
        </p:txBody>
      </p:sp>
      <p:pic>
        <p:nvPicPr>
          <p:cNvPr id="4" name="Picture 3">
            <a:extLst>
              <a:ext uri="{FF2B5EF4-FFF2-40B4-BE49-F238E27FC236}">
                <a16:creationId xmlns:a16="http://schemas.microsoft.com/office/drawing/2014/main" id="{3FE6EAFB-8A51-42F6-A64F-215CB1F0A260}"/>
              </a:ext>
            </a:extLst>
          </p:cNvPr>
          <p:cNvPicPr>
            <a:picLocks noChangeAspect="1"/>
          </p:cNvPicPr>
          <p:nvPr/>
        </p:nvPicPr>
        <p:blipFill>
          <a:blip r:embed="rId4"/>
          <a:stretch>
            <a:fillRect/>
          </a:stretch>
        </p:blipFill>
        <p:spPr>
          <a:xfrm>
            <a:off x="84297" y="-68071"/>
            <a:ext cx="4267570" cy="1475360"/>
          </a:xfrm>
          <a:prstGeom prst="rect">
            <a:avLst/>
          </a:prstGeom>
          <a:effectLst>
            <a:outerShdw blurRad="50800" dist="38100" dir="8100000" algn="tr" rotWithShape="0">
              <a:prstClr val="black"/>
            </a:outerShdw>
          </a:effectLst>
        </p:spPr>
      </p:pic>
      <p:pic>
        <p:nvPicPr>
          <p:cNvPr id="4098" name="Picture 2">
            <a:extLst>
              <a:ext uri="{FF2B5EF4-FFF2-40B4-BE49-F238E27FC236}">
                <a16:creationId xmlns:a16="http://schemas.microsoft.com/office/drawing/2014/main" id="{12FBF610-B2F8-3C8E-EB7F-282F6E5962E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10797" t="6341" r="9262" b="7374"/>
          <a:stretch/>
        </p:blipFill>
        <p:spPr bwMode="auto">
          <a:xfrm>
            <a:off x="7700211" y="-68071"/>
            <a:ext cx="4491789" cy="6926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43A36A-BE37-4824-9527-6712C99316E9}"/>
              </a:ext>
            </a:extLst>
          </p:cNvPr>
          <p:cNvSpPr txBox="1"/>
          <p:nvPr/>
        </p:nvSpPr>
        <p:spPr>
          <a:xfrm>
            <a:off x="157985" y="1646661"/>
            <a:ext cx="3785937" cy="4401205"/>
          </a:xfrm>
          <a:prstGeom prst="rect">
            <a:avLst/>
          </a:prstGeom>
          <a:noFill/>
        </p:spPr>
        <p:txBody>
          <a:bodyPr wrap="square">
            <a:spAutoFit/>
          </a:bodyPr>
          <a:lstStyle/>
          <a:p>
            <a:r>
              <a:rPr lang="en-US" sz="4000" b="0" i="0" dirty="0">
                <a:solidFill>
                  <a:srgbClr val="002060"/>
                </a:solidFill>
                <a:effectLst/>
                <a:latin typeface="Arial" panose="020B0604020202020204" pitchFamily="34" charset="0"/>
                <a:cs typeface="Arial" panose="020B0604020202020204" pitchFamily="34" charset="0"/>
              </a:rPr>
              <a:t>Which right from the first 10 Amendments do you think is the most important for you and why?</a:t>
            </a:r>
            <a:endParaRPr lang="en-US" sz="4000" dirty="0">
              <a:solidFill>
                <a:srgbClr val="00206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211AA65-5933-E745-B6A9-16E938F05B4D}"/>
              </a:ext>
            </a:extLst>
          </p:cNvPr>
          <p:cNvPicPr>
            <a:picLocks noChangeAspect="1"/>
          </p:cNvPicPr>
          <p:nvPr/>
        </p:nvPicPr>
        <p:blipFill>
          <a:blip r:embed="rId3"/>
          <a:stretch>
            <a:fillRect/>
          </a:stretch>
        </p:blipFill>
        <p:spPr>
          <a:xfrm>
            <a:off x="3943922" y="527052"/>
            <a:ext cx="8090093" cy="5803895"/>
          </a:xfrm>
          <a:prstGeom prst="rect">
            <a:avLst/>
          </a:prstGeom>
        </p:spPr>
      </p:pic>
      <p:pic>
        <p:nvPicPr>
          <p:cNvPr id="4" name="Picture 3">
            <a:extLst>
              <a:ext uri="{FF2B5EF4-FFF2-40B4-BE49-F238E27FC236}">
                <a16:creationId xmlns:a16="http://schemas.microsoft.com/office/drawing/2014/main" id="{19B69A06-F257-8E34-57A5-DC54E50CEC3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1871" t="18724" r="9984" b="28585"/>
          <a:stretch/>
        </p:blipFill>
        <p:spPr>
          <a:xfrm>
            <a:off x="157985" y="299042"/>
            <a:ext cx="3785937" cy="1064538"/>
          </a:xfrm>
          <a:prstGeom prst="rect">
            <a:avLst/>
          </a:prstGeom>
        </p:spPr>
      </p:pic>
    </p:spTree>
    <p:extLst>
      <p:ext uri="{BB962C8B-B14F-4D97-AF65-F5344CB8AC3E}">
        <p14:creationId xmlns:p14="http://schemas.microsoft.com/office/powerpoint/2010/main" val="4106881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F8FA23-9941-432B-B6A4-B9E446E3CC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47646" y="174734"/>
            <a:ext cx="3712396" cy="4357913"/>
          </a:xfrm>
          <a:prstGeom prst="rect">
            <a:avLst/>
          </a:prstGeom>
        </p:spPr>
      </p:pic>
      <p:sp>
        <p:nvSpPr>
          <p:cNvPr id="3" name="Rectangle 2">
            <a:extLst>
              <a:ext uri="{FF2B5EF4-FFF2-40B4-BE49-F238E27FC236}">
                <a16:creationId xmlns:a16="http://schemas.microsoft.com/office/drawing/2014/main" id="{8EA6827B-02C3-4E02-AACC-0249015994EB}"/>
              </a:ext>
            </a:extLst>
          </p:cNvPr>
          <p:cNvSpPr/>
          <p:nvPr/>
        </p:nvSpPr>
        <p:spPr>
          <a:xfrm>
            <a:off x="229260" y="1381334"/>
            <a:ext cx="5605396" cy="5139869"/>
          </a:xfrm>
          <a:prstGeom prst="rect">
            <a:avLst/>
          </a:prstGeom>
        </p:spPr>
        <p:txBody>
          <a:bodyPr wrap="square">
            <a:spAutoFit/>
          </a:bodyPr>
          <a:lstStyle/>
          <a:p>
            <a:pPr algn="ctr"/>
            <a:r>
              <a:rPr lang="en-US" altLang="en-US" sz="6000" b="1" dirty="0">
                <a:ln>
                  <a:solidFill>
                    <a:schemeClr val="tx1"/>
                  </a:solidFill>
                </a:ln>
                <a:solidFill>
                  <a:srgbClr val="0000FF"/>
                </a:solidFill>
                <a:effectLst>
                  <a:outerShdw blurRad="38100" dist="38100" dir="2700000" algn="tl">
                    <a:srgbClr val="000000"/>
                  </a:outerShdw>
                </a:effectLst>
                <a:latin typeface="Bernard MT Condensed" panose="02050806060905020404" pitchFamily="18" charset="0"/>
              </a:rPr>
              <a:t>Do you consider yourself a conservative or a liberal and why? </a:t>
            </a:r>
          </a:p>
          <a:p>
            <a:pPr algn="ctr"/>
            <a:r>
              <a:rPr lang="en-US" altLang="en-US" sz="4400" b="1" dirty="0">
                <a:ln>
                  <a:solidFill>
                    <a:schemeClr val="tx1"/>
                  </a:solidFill>
                </a:ln>
                <a:solidFill>
                  <a:srgbClr val="FF0000"/>
                </a:solidFill>
                <a:effectLst>
                  <a:outerShdw blurRad="38100" dist="38100" dir="2700000" algn="tl">
                    <a:srgbClr val="000000"/>
                  </a:outerShdw>
                </a:effectLst>
                <a:latin typeface="Bernard MT Condensed" panose="02050806060905020404" pitchFamily="18" charset="0"/>
              </a:rPr>
              <a:t>Answer in a short paragraph. </a:t>
            </a:r>
          </a:p>
        </p:txBody>
      </p:sp>
      <p:pic>
        <p:nvPicPr>
          <p:cNvPr id="4" name="Picture 3">
            <a:extLst>
              <a:ext uri="{FF2B5EF4-FFF2-40B4-BE49-F238E27FC236}">
                <a16:creationId xmlns:a16="http://schemas.microsoft.com/office/drawing/2014/main" id="{F117294E-E02A-4E6E-AED4-1626D6B614C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624"/>
          <a:stretch/>
        </p:blipFill>
        <p:spPr>
          <a:xfrm>
            <a:off x="1" y="0"/>
            <a:ext cx="4819425" cy="1381334"/>
          </a:xfrm>
          <a:prstGeom prst="rect">
            <a:avLst/>
          </a:prstGeom>
        </p:spPr>
      </p:pic>
      <p:pic>
        <p:nvPicPr>
          <p:cNvPr id="5" name="Picture 4">
            <a:extLst>
              <a:ext uri="{FF2B5EF4-FFF2-40B4-BE49-F238E27FC236}">
                <a16:creationId xmlns:a16="http://schemas.microsoft.com/office/drawing/2014/main" id="{E105A4C7-A0A9-870A-9154-09DF625DAB5A}"/>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070017" y="2296042"/>
            <a:ext cx="3981921" cy="4387223"/>
          </a:xfrm>
          <a:prstGeom prst="rect">
            <a:avLst/>
          </a:prstGeom>
        </p:spPr>
      </p:pic>
    </p:spTree>
    <p:extLst>
      <p:ext uri="{BB962C8B-B14F-4D97-AF65-F5344CB8AC3E}">
        <p14:creationId xmlns:p14="http://schemas.microsoft.com/office/powerpoint/2010/main" val="2984517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8526E3-2A1B-37EB-48C6-DCCB29EAE4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476" y="0"/>
            <a:ext cx="11053006" cy="2325920"/>
          </a:xfrm>
          <a:prstGeom prst="rect">
            <a:avLst/>
          </a:prstGeom>
        </p:spPr>
      </p:pic>
      <p:sp>
        <p:nvSpPr>
          <p:cNvPr id="3" name="TextBox 2">
            <a:extLst>
              <a:ext uri="{FF2B5EF4-FFF2-40B4-BE49-F238E27FC236}">
                <a16:creationId xmlns:a16="http://schemas.microsoft.com/office/drawing/2014/main" id="{334ED446-E04A-4826-B441-F4204E3C391A}"/>
              </a:ext>
            </a:extLst>
          </p:cNvPr>
          <p:cNvSpPr txBox="1"/>
          <p:nvPr/>
        </p:nvSpPr>
        <p:spPr>
          <a:xfrm>
            <a:off x="362138" y="2512056"/>
            <a:ext cx="7578703" cy="3784819"/>
          </a:xfrm>
          <a:prstGeom prst="rect">
            <a:avLst/>
          </a:prstGeom>
          <a:noFill/>
        </p:spPr>
        <p:txBody>
          <a:bodyPr wrap="square">
            <a:spAutoFit/>
          </a:bodyPr>
          <a:lstStyle/>
          <a:p>
            <a:pPr algn="l">
              <a:lnSpc>
                <a:spcPts val="7300"/>
              </a:lnSpc>
            </a:pPr>
            <a:r>
              <a:rPr lang="en-US" sz="5400" b="0" i="0" dirty="0">
                <a:effectLst/>
                <a:latin typeface="Open Sans" panose="020B0606030504020204" pitchFamily="34" charset="0"/>
              </a:rPr>
              <a:t>How closely do your beliefs align or contrast with those of your parents? Explain. </a:t>
            </a:r>
            <a:endParaRPr lang="en-US" sz="2000" dirty="0"/>
          </a:p>
        </p:txBody>
      </p:sp>
      <p:pic>
        <p:nvPicPr>
          <p:cNvPr id="4100" name="Picture 4">
            <a:extLst>
              <a:ext uri="{FF2B5EF4-FFF2-40B4-BE49-F238E27FC236}">
                <a16:creationId xmlns:a16="http://schemas.microsoft.com/office/drawing/2014/main" id="{8A4A0607-0425-4680-AF57-DC8C7609E1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75022" y="1301582"/>
            <a:ext cx="7445023" cy="558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672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78C38A-31F3-6C07-B26F-8CF53C5149CD}"/>
              </a:ext>
            </a:extLst>
          </p:cNvPr>
          <p:cNvPicPr>
            <a:picLocks noChangeAspect="1"/>
          </p:cNvPicPr>
          <p:nvPr/>
        </p:nvPicPr>
        <p:blipFill>
          <a:blip r:embed="rId3"/>
          <a:stretch>
            <a:fillRect/>
          </a:stretch>
        </p:blipFill>
        <p:spPr>
          <a:xfrm>
            <a:off x="3568391" y="173594"/>
            <a:ext cx="8497230" cy="4770541"/>
          </a:xfrm>
          <a:prstGeom prst="rect">
            <a:avLst/>
          </a:prstGeom>
        </p:spPr>
      </p:pic>
      <p:pic>
        <p:nvPicPr>
          <p:cNvPr id="7" name="Picture 6">
            <a:extLst>
              <a:ext uri="{FF2B5EF4-FFF2-40B4-BE49-F238E27FC236}">
                <a16:creationId xmlns:a16="http://schemas.microsoft.com/office/drawing/2014/main" id="{33BF71CA-69EA-D252-2B16-F9912DC701FE}"/>
              </a:ext>
            </a:extLst>
          </p:cNvPr>
          <p:cNvPicPr>
            <a:picLocks noChangeAspect="1"/>
          </p:cNvPicPr>
          <p:nvPr/>
        </p:nvPicPr>
        <p:blipFill>
          <a:blip r:embed="rId4"/>
          <a:stretch>
            <a:fillRect/>
          </a:stretch>
        </p:blipFill>
        <p:spPr>
          <a:xfrm>
            <a:off x="104078" y="0"/>
            <a:ext cx="3670110" cy="1450974"/>
          </a:xfrm>
          <a:prstGeom prst="rect">
            <a:avLst/>
          </a:prstGeom>
        </p:spPr>
      </p:pic>
      <p:sp>
        <p:nvSpPr>
          <p:cNvPr id="8" name="TextBox 7">
            <a:extLst>
              <a:ext uri="{FF2B5EF4-FFF2-40B4-BE49-F238E27FC236}">
                <a16:creationId xmlns:a16="http://schemas.microsoft.com/office/drawing/2014/main" id="{CCFDCBA8-DC5D-71DA-27E6-BE2531830130}"/>
              </a:ext>
            </a:extLst>
          </p:cNvPr>
          <p:cNvSpPr txBox="1"/>
          <p:nvPr/>
        </p:nvSpPr>
        <p:spPr>
          <a:xfrm>
            <a:off x="220036" y="2397948"/>
            <a:ext cx="3554152" cy="2062103"/>
          </a:xfrm>
          <a:prstGeom prst="rect">
            <a:avLst/>
          </a:prstGeom>
          <a:noFill/>
        </p:spPr>
        <p:txBody>
          <a:bodyPr wrap="square">
            <a:spAutoFit/>
          </a:bodyPr>
          <a:lstStyle/>
          <a:p>
            <a:pPr marL="514350" indent="-514350" algn="l">
              <a:buFont typeface="+mj-lt"/>
              <a:buAutoNum type="arabicPeriod"/>
            </a:pPr>
            <a:r>
              <a:rPr lang="en-US" sz="3200" b="1" i="0" dirty="0">
                <a:solidFill>
                  <a:srgbClr val="002060"/>
                </a:solidFill>
                <a:effectLst/>
                <a:latin typeface="Open Sans" panose="020B0606030504020204" pitchFamily="34" charset="0"/>
              </a:rPr>
              <a:t>What does the political spectrum show?</a:t>
            </a:r>
          </a:p>
        </p:txBody>
      </p:sp>
      <p:sp>
        <p:nvSpPr>
          <p:cNvPr id="9" name="TextBox 8">
            <a:extLst>
              <a:ext uri="{FF2B5EF4-FFF2-40B4-BE49-F238E27FC236}">
                <a16:creationId xmlns:a16="http://schemas.microsoft.com/office/drawing/2014/main" id="{1212863F-E73A-4F92-4EC5-AD52EC0E1E79}"/>
              </a:ext>
            </a:extLst>
          </p:cNvPr>
          <p:cNvSpPr txBox="1"/>
          <p:nvPr/>
        </p:nvSpPr>
        <p:spPr>
          <a:xfrm>
            <a:off x="220036" y="4944135"/>
            <a:ext cx="7797790" cy="1569660"/>
          </a:xfrm>
          <a:prstGeom prst="rect">
            <a:avLst/>
          </a:prstGeom>
          <a:noFill/>
        </p:spPr>
        <p:txBody>
          <a:bodyPr wrap="square">
            <a:spAutoFit/>
          </a:bodyPr>
          <a:lstStyle/>
          <a:p>
            <a:pPr marL="514350" indent="-514350" algn="l">
              <a:buFont typeface="+mj-lt"/>
              <a:buAutoNum type="arabicPeriod" startAt="2"/>
            </a:pPr>
            <a:r>
              <a:rPr lang="en-US" sz="3200" b="1" dirty="0">
                <a:solidFill>
                  <a:srgbClr val="002060"/>
                </a:solidFill>
                <a:latin typeface="Open Sans" panose="020B0606030504020204" pitchFamily="34" charset="0"/>
              </a:rPr>
              <a:t>Where do you think some current politicians fall along this spectrum? </a:t>
            </a:r>
            <a:endParaRPr lang="en-US" sz="3200" b="1" dirty="0">
              <a:solidFill>
                <a:srgbClr val="002060"/>
              </a:solidFill>
            </a:endParaRPr>
          </a:p>
        </p:txBody>
      </p:sp>
    </p:spTree>
    <p:extLst>
      <p:ext uri="{BB962C8B-B14F-4D97-AF65-F5344CB8AC3E}">
        <p14:creationId xmlns:p14="http://schemas.microsoft.com/office/powerpoint/2010/main" val="322413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4379D8-17DE-41A9-AEA3-1129CA7F98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21413211">
            <a:off x="421205" y="219764"/>
            <a:ext cx="8355381" cy="5262076"/>
          </a:xfrm>
          <a:prstGeom prst="rect">
            <a:avLst/>
          </a:prstGeom>
          <a:ln>
            <a:solidFill>
              <a:schemeClr val="tx1"/>
            </a:solidFill>
          </a:ln>
          <a:effectLst>
            <a:outerShdw blurRad="50800" dist="38100" dir="8100000" algn="tr" rotWithShape="0">
              <a:prstClr val="black">
                <a:alpha val="40000"/>
              </a:prstClr>
            </a:outerShdw>
          </a:effectLst>
        </p:spPr>
      </p:pic>
      <p:sp>
        <p:nvSpPr>
          <p:cNvPr id="3" name="TextBox 2"/>
          <p:cNvSpPr txBox="1"/>
          <p:nvPr/>
        </p:nvSpPr>
        <p:spPr>
          <a:xfrm>
            <a:off x="3657600" y="5505270"/>
            <a:ext cx="7732889" cy="1200329"/>
          </a:xfrm>
          <a:prstGeom prst="rect">
            <a:avLst/>
          </a:prstGeom>
          <a:noFill/>
        </p:spPr>
        <p:txBody>
          <a:bodyPr wrap="square" rtlCol="0">
            <a:spAutoFit/>
          </a:bodyPr>
          <a:lstStyle/>
          <a:p>
            <a:r>
              <a:rPr lang="en-US" sz="2400" b="1" u="sng" dirty="0">
                <a:solidFill>
                  <a:srgbClr val="FF0000"/>
                </a:solidFill>
              </a:rPr>
              <a:t>Answer Key </a:t>
            </a:r>
            <a:r>
              <a:rPr lang="en-US" sz="2400" b="1" dirty="0"/>
              <a:t>– answers can be found in the notes section of each slide. This is not visible to students, but be sure to review before presenting your warm up.  </a:t>
            </a:r>
          </a:p>
        </p:txBody>
      </p:sp>
      <p:sp>
        <p:nvSpPr>
          <p:cNvPr id="4" name="Up Arrow 3"/>
          <p:cNvSpPr/>
          <p:nvPr/>
        </p:nvSpPr>
        <p:spPr>
          <a:xfrm>
            <a:off x="2971800" y="5396088"/>
            <a:ext cx="685800" cy="130951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661" y="5704840"/>
            <a:ext cx="1100948" cy="1100948"/>
          </a:xfrm>
          <a:prstGeom prst="rect">
            <a:avLst/>
          </a:prstGeom>
        </p:spPr>
      </p:pic>
      <p:pic>
        <p:nvPicPr>
          <p:cNvPr id="6" name="Picture 5">
            <a:extLst>
              <a:ext uri="{FF2B5EF4-FFF2-40B4-BE49-F238E27FC236}">
                <a16:creationId xmlns:a16="http://schemas.microsoft.com/office/drawing/2014/main" id="{49F3BCE6-A470-9D97-07DC-01B0E3C84B61}"/>
              </a:ext>
            </a:extLst>
          </p:cNvPr>
          <p:cNvPicPr>
            <a:picLocks noChangeAspect="1"/>
          </p:cNvPicPr>
          <p:nvPr/>
        </p:nvPicPr>
        <p:blipFill>
          <a:blip r:embed="rId4"/>
          <a:stretch>
            <a:fillRect/>
          </a:stretch>
        </p:blipFill>
        <p:spPr>
          <a:xfrm>
            <a:off x="8686991" y="245344"/>
            <a:ext cx="3420152" cy="2505673"/>
          </a:xfrm>
          <a:prstGeom prst="rect">
            <a:avLst/>
          </a:prstGeom>
        </p:spPr>
      </p:pic>
    </p:spTree>
    <p:extLst>
      <p:ext uri="{BB962C8B-B14F-4D97-AF65-F5344CB8AC3E}">
        <p14:creationId xmlns:p14="http://schemas.microsoft.com/office/powerpoint/2010/main" val="5187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100000">
              <a:srgbClr val="1F7A8C">
                <a:alpha val="83000"/>
              </a:srgbClr>
            </a:gs>
            <a:gs pos="0">
              <a:srgbClr val="BFDBF7">
                <a:alpha val="65000"/>
              </a:srgbClr>
            </a:gs>
          </a:gsLst>
          <a:lin ang="5400000" scaled="1"/>
        </a:gradFill>
        <a:effectLst/>
      </p:bgPr>
    </p:bg>
    <p:spTree>
      <p:nvGrpSpPr>
        <p:cNvPr id="1" name=""/>
        <p:cNvGrpSpPr/>
        <p:nvPr/>
      </p:nvGrpSpPr>
      <p:grpSpPr>
        <a:xfrm>
          <a:off x="0" y="0"/>
          <a:ext cx="0" cy="0"/>
          <a:chOff x="0" y="0"/>
          <a:chExt cx="0" cy="0"/>
        </a:xfrm>
      </p:grpSpPr>
      <p:sp>
        <p:nvSpPr>
          <p:cNvPr id="2" name="Scroll: Vertical 1">
            <a:extLst>
              <a:ext uri="{FF2B5EF4-FFF2-40B4-BE49-F238E27FC236}">
                <a16:creationId xmlns:a16="http://schemas.microsoft.com/office/drawing/2014/main" id="{5D1A809B-6FDC-01CF-1E9A-8D05F3CE34F3}"/>
              </a:ext>
            </a:extLst>
          </p:cNvPr>
          <p:cNvSpPr/>
          <p:nvPr/>
        </p:nvSpPr>
        <p:spPr>
          <a:xfrm>
            <a:off x="5798635" y="111512"/>
            <a:ext cx="6557466" cy="6579220"/>
          </a:xfrm>
          <a:prstGeom prst="verticalScroll">
            <a:avLst>
              <a:gd name="adj" fmla="val 5109"/>
            </a:avLst>
          </a:prstGeom>
          <a:blipFill>
            <a:blip r:embed="rId3"/>
            <a:tile tx="0" ty="0" sx="100000" sy="100000" flip="none" algn="tl"/>
          </a:blip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rgbClr val="000000"/>
                </a:solidFill>
                <a:effectLst/>
                <a:latin typeface="Arial Black" panose="020B0A04020102020204" pitchFamily="34" charset="0"/>
              </a:rPr>
              <a:t>Reform </a:t>
            </a:r>
            <a:r>
              <a:rPr lang="en-US" sz="2400" b="1" dirty="0">
                <a:solidFill>
                  <a:srgbClr val="000000"/>
                </a:solidFill>
                <a:latin typeface="Arial Black" panose="020B0A04020102020204" pitchFamily="34" charset="0"/>
              </a:rPr>
              <a:t>Party Platform</a:t>
            </a:r>
          </a:p>
          <a:p>
            <a:pPr algn="ctr"/>
            <a:endParaRPr lang="en-US" sz="1600" b="1" i="0" dirty="0">
              <a:solidFill>
                <a:srgbClr val="000000"/>
              </a:solidFill>
              <a:effectLst/>
              <a:latin typeface="helvetica" panose="020B0604020202020204" pitchFamily="34" charset="0"/>
            </a:endParaRPr>
          </a:p>
          <a:p>
            <a:r>
              <a:rPr lang="en-US" sz="1700" b="1" i="0" dirty="0">
                <a:solidFill>
                  <a:srgbClr val="000000"/>
                </a:solidFill>
                <a:effectLst/>
                <a:latin typeface="helvetica" panose="020B0604020202020204" pitchFamily="34" charset="0"/>
              </a:rPr>
              <a:t>Mission Statement</a:t>
            </a:r>
            <a:br>
              <a:rPr lang="en-US" sz="1700" dirty="0"/>
            </a:br>
            <a:r>
              <a:rPr lang="en-US" sz="1700" b="0" i="0" dirty="0">
                <a:solidFill>
                  <a:srgbClr val="000000"/>
                </a:solidFill>
                <a:effectLst/>
                <a:latin typeface="helvetica" panose="020B0604020202020204" pitchFamily="34" charset="0"/>
              </a:rPr>
              <a:t>The Reform Party of the United States of America will bring the will of the people and a voice of reason back to governance, and repair the long-term damage inflicted on our election processes, economy, world image, and fellow citizens’ daily lives over the past several generations.</a:t>
            </a:r>
          </a:p>
          <a:p>
            <a:endParaRPr lang="en-US" sz="1700" dirty="0">
              <a:solidFill>
                <a:srgbClr val="000000"/>
              </a:solidFill>
              <a:latin typeface="helvetica" panose="020B0604020202020204" pitchFamily="34" charset="0"/>
            </a:endParaRPr>
          </a:p>
          <a:p>
            <a:pPr algn="l"/>
            <a:r>
              <a:rPr lang="en-US" sz="1700" b="1" i="0" dirty="0">
                <a:solidFill>
                  <a:srgbClr val="000000"/>
                </a:solidFill>
                <a:effectLst/>
                <a:latin typeface="helvetica" panose="020B0604020202020204" pitchFamily="34" charset="0"/>
              </a:rPr>
              <a:t>ELECTION REFORM</a:t>
            </a:r>
            <a:endParaRPr lang="en-US" sz="1700" b="0" i="0" dirty="0">
              <a:solidFill>
                <a:srgbClr val="000000"/>
              </a:solidFill>
              <a:effectLst/>
              <a:latin typeface="Helvetica" panose="020B0604020202020204" pitchFamily="34" charset="0"/>
            </a:endParaRPr>
          </a:p>
          <a:p>
            <a:pPr algn="l">
              <a:spcAft>
                <a:spcPts val="0"/>
              </a:spcAft>
            </a:pPr>
            <a:r>
              <a:rPr lang="en-US" sz="1700" b="0" i="0" dirty="0">
                <a:solidFill>
                  <a:srgbClr val="000000"/>
                </a:solidFill>
                <a:effectLst/>
                <a:latin typeface="helvetica" panose="020B0604020202020204" pitchFamily="34" charset="0"/>
              </a:rPr>
              <a:t>The Reform Party will change the election and lawmaking policies and processes in such a way that it gives the voter direct access to those running for and elected to office.</a:t>
            </a:r>
            <a:endParaRPr lang="en-US" sz="1700" b="0" i="0" dirty="0">
              <a:solidFill>
                <a:srgbClr val="000000"/>
              </a:solidFill>
              <a:effectLst/>
              <a:latin typeface="Helvetica" panose="020B0604020202020204" pitchFamily="34" charset="0"/>
            </a:endParaRPr>
          </a:p>
          <a:p>
            <a:pPr algn="l"/>
            <a:r>
              <a:rPr lang="en-US" sz="1700" b="0" i="0" dirty="0">
                <a:solidFill>
                  <a:srgbClr val="000000"/>
                </a:solidFill>
                <a:effectLst/>
                <a:latin typeface="Helvetica" panose="020B0604020202020204" pitchFamily="34" charset="0"/>
              </a:rPr>
              <a:t> </a:t>
            </a:r>
          </a:p>
          <a:p>
            <a:pPr algn="l"/>
            <a:r>
              <a:rPr lang="en-US" sz="1700" b="1" i="0" dirty="0">
                <a:solidFill>
                  <a:srgbClr val="000000"/>
                </a:solidFill>
                <a:effectLst/>
                <a:latin typeface="helvetica" panose="020B0604020202020204" pitchFamily="34" charset="0"/>
              </a:rPr>
              <a:t>GOVERNMENT AND ETHICS</a:t>
            </a:r>
            <a:endParaRPr lang="en-US" sz="1700" b="0" i="0" dirty="0">
              <a:solidFill>
                <a:srgbClr val="000000"/>
              </a:solidFill>
              <a:effectLst/>
              <a:latin typeface="Helvetica" panose="020B0604020202020204" pitchFamily="34" charset="0"/>
            </a:endParaRPr>
          </a:p>
          <a:p>
            <a:pPr algn="l">
              <a:spcAft>
                <a:spcPts val="0"/>
              </a:spcAft>
            </a:pPr>
            <a:r>
              <a:rPr lang="en-US" sz="1700" b="0" i="0" dirty="0">
                <a:solidFill>
                  <a:srgbClr val="000000"/>
                </a:solidFill>
                <a:effectLst/>
                <a:latin typeface="helvetica" panose="020B0604020202020204" pitchFamily="34" charset="0"/>
              </a:rPr>
              <a:t>The Reform Party expects and will demand only the highest ethical practices of our candidates and all elected officials.</a:t>
            </a:r>
            <a:endParaRPr lang="en-US" sz="1700" b="0" i="0" dirty="0">
              <a:solidFill>
                <a:srgbClr val="000000"/>
              </a:solidFill>
              <a:effectLst/>
              <a:latin typeface="Helvetica" panose="020B0604020202020204" pitchFamily="34" charset="0"/>
            </a:endParaRPr>
          </a:p>
          <a:p>
            <a:endParaRPr lang="en-US" sz="1700" b="0" i="0" dirty="0">
              <a:solidFill>
                <a:srgbClr val="000000"/>
              </a:solidFill>
              <a:effectLst/>
              <a:latin typeface="helvetica" panose="020B0604020202020204" pitchFamily="34" charset="0"/>
            </a:endParaRPr>
          </a:p>
          <a:p>
            <a:pPr algn="l"/>
            <a:r>
              <a:rPr lang="en-US" sz="1700" b="1" i="0" dirty="0">
                <a:solidFill>
                  <a:srgbClr val="000000"/>
                </a:solidFill>
                <a:effectLst/>
                <a:latin typeface="helvetica" panose="020B0604020202020204" pitchFamily="34" charset="0"/>
              </a:rPr>
              <a:t>SOCIAL ISSUES</a:t>
            </a:r>
            <a:endParaRPr lang="en-US" sz="1700" b="0" i="0" dirty="0">
              <a:solidFill>
                <a:srgbClr val="000000"/>
              </a:solidFill>
              <a:effectLst/>
              <a:latin typeface="Helvetica" panose="020B0604020202020204" pitchFamily="34" charset="0"/>
            </a:endParaRPr>
          </a:p>
          <a:p>
            <a:pPr algn="l">
              <a:spcAft>
                <a:spcPts val="0"/>
              </a:spcAft>
            </a:pPr>
            <a:r>
              <a:rPr lang="en-US" sz="1700" b="0" i="0" dirty="0">
                <a:solidFill>
                  <a:srgbClr val="000000"/>
                </a:solidFill>
                <a:effectLst/>
                <a:latin typeface="helvetica" panose="020B0604020202020204" pitchFamily="34" charset="0"/>
              </a:rPr>
              <a:t>The Reform Party takes NO STANCE as an organization on social issues such as pro-life/pro-choice and gay marriage</a:t>
            </a:r>
            <a:r>
              <a:rPr lang="en-US" sz="1600" b="0" i="0" dirty="0">
                <a:solidFill>
                  <a:srgbClr val="000000"/>
                </a:solidFill>
                <a:effectLst/>
                <a:latin typeface="helvetica" panose="020B0604020202020204" pitchFamily="34" charset="0"/>
              </a:rPr>
              <a:t>.</a:t>
            </a:r>
            <a:endParaRPr lang="en-US" sz="1600" b="0" i="0" dirty="0">
              <a:solidFill>
                <a:srgbClr val="000000"/>
              </a:solidFill>
              <a:effectLst/>
              <a:latin typeface="Helvetica" panose="020B0604020202020204" pitchFamily="34" charset="0"/>
            </a:endParaRPr>
          </a:p>
        </p:txBody>
      </p:sp>
      <p:pic>
        <p:nvPicPr>
          <p:cNvPr id="7" name="Picture 6">
            <a:extLst>
              <a:ext uri="{FF2B5EF4-FFF2-40B4-BE49-F238E27FC236}">
                <a16:creationId xmlns:a16="http://schemas.microsoft.com/office/drawing/2014/main" id="{4336208A-C5C1-4709-B3B2-D2ABA8A5F68A}"/>
              </a:ext>
            </a:extLst>
          </p:cNvPr>
          <p:cNvPicPr>
            <a:picLocks noChangeAspect="1"/>
          </p:cNvPicPr>
          <p:nvPr/>
        </p:nvPicPr>
        <p:blipFill>
          <a:blip r:embed="rId4"/>
          <a:stretch>
            <a:fillRect/>
          </a:stretch>
        </p:blipFill>
        <p:spPr>
          <a:xfrm>
            <a:off x="203890" y="-423432"/>
            <a:ext cx="7517019" cy="1865538"/>
          </a:xfrm>
          <a:prstGeom prst="rect">
            <a:avLst/>
          </a:prstGeom>
        </p:spPr>
      </p:pic>
      <p:sp>
        <p:nvSpPr>
          <p:cNvPr id="3" name="TextBox 2">
            <a:extLst>
              <a:ext uri="{FF2B5EF4-FFF2-40B4-BE49-F238E27FC236}">
                <a16:creationId xmlns:a16="http://schemas.microsoft.com/office/drawing/2014/main" id="{F181C9E4-9347-6754-C765-1E4C33D220D7}"/>
              </a:ext>
            </a:extLst>
          </p:cNvPr>
          <p:cNvSpPr txBox="1"/>
          <p:nvPr/>
        </p:nvSpPr>
        <p:spPr>
          <a:xfrm>
            <a:off x="203890" y="1442106"/>
            <a:ext cx="5739709" cy="4955203"/>
          </a:xfrm>
          <a:prstGeom prst="rect">
            <a:avLst/>
          </a:prstGeom>
          <a:noFill/>
        </p:spPr>
        <p:txBody>
          <a:bodyPr wrap="square" rtlCol="0">
            <a:spAutoFit/>
          </a:bodyPr>
          <a:lstStyle/>
          <a:p>
            <a:pPr>
              <a:spcAft>
                <a:spcPts val="3600"/>
              </a:spcAft>
            </a:pPr>
            <a:r>
              <a:rPr lang="en-US" sz="3200" dirty="0"/>
              <a:t>An excerpt from the Reform Party’s platform is included to the right. </a:t>
            </a:r>
          </a:p>
          <a:p>
            <a:pPr marL="342900" indent="-342900">
              <a:spcAft>
                <a:spcPts val="3600"/>
              </a:spcAft>
              <a:buAutoNum type="arabicPeriod"/>
            </a:pPr>
            <a:r>
              <a:rPr lang="en-US" sz="3200" dirty="0"/>
              <a:t>Do you see anything attractive in the Reform Party’s platform? </a:t>
            </a:r>
          </a:p>
          <a:p>
            <a:pPr marL="342900" indent="-342900">
              <a:spcAft>
                <a:spcPts val="3600"/>
              </a:spcAft>
              <a:buAutoNum type="arabicPeriod"/>
            </a:pPr>
            <a:r>
              <a:rPr lang="en-US" sz="3200" dirty="0"/>
              <a:t>Why do you think 3</a:t>
            </a:r>
            <a:r>
              <a:rPr lang="en-US" sz="3200" baseline="30000" dirty="0"/>
              <a:t>rd</a:t>
            </a:r>
            <a:r>
              <a:rPr lang="en-US" sz="3200" dirty="0"/>
              <a:t> parties like the Reform Party see so little support? </a:t>
            </a:r>
          </a:p>
        </p:txBody>
      </p:sp>
    </p:spTree>
    <p:extLst>
      <p:ext uri="{BB962C8B-B14F-4D97-AF65-F5344CB8AC3E}">
        <p14:creationId xmlns:p14="http://schemas.microsoft.com/office/powerpoint/2010/main" val="1927408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2B5F04-F02B-46EF-A68E-36275672425B}"/>
              </a:ext>
            </a:extLst>
          </p:cNvPr>
          <p:cNvSpPr txBox="1"/>
          <p:nvPr/>
        </p:nvSpPr>
        <p:spPr>
          <a:xfrm>
            <a:off x="192505" y="1732547"/>
            <a:ext cx="4331367" cy="4832092"/>
          </a:xfrm>
          <a:prstGeom prst="rect">
            <a:avLst/>
          </a:prstGeom>
          <a:noFill/>
        </p:spPr>
        <p:txBody>
          <a:bodyPr wrap="square">
            <a:spAutoFit/>
          </a:bodyPr>
          <a:lstStyle/>
          <a:p>
            <a:pPr algn="l"/>
            <a:r>
              <a:rPr lang="en-US" sz="4400" dirty="0">
                <a:solidFill>
                  <a:srgbClr val="556370"/>
                </a:solidFill>
                <a:latin typeface="Open Sans" panose="020B0606030504020204" pitchFamily="34" charset="0"/>
              </a:rPr>
              <a:t>D</a:t>
            </a:r>
            <a:r>
              <a:rPr lang="en-US" sz="4400" b="0" i="0" dirty="0">
                <a:solidFill>
                  <a:srgbClr val="556370"/>
                </a:solidFill>
                <a:effectLst/>
                <a:latin typeface="Open Sans" panose="020B0606030504020204" pitchFamily="34" charset="0"/>
              </a:rPr>
              <a:t>escribe political ads that you have seen. What is their usual tone, what do they show, </a:t>
            </a:r>
            <a:r>
              <a:rPr lang="en-US" sz="4400" b="0" i="0" dirty="0" err="1">
                <a:solidFill>
                  <a:srgbClr val="556370"/>
                </a:solidFill>
                <a:effectLst/>
                <a:latin typeface="Open Sans" panose="020B0606030504020204" pitchFamily="34" charset="0"/>
              </a:rPr>
              <a:t>etc</a:t>
            </a:r>
            <a:r>
              <a:rPr lang="en-US" sz="4400" b="0" i="0" dirty="0">
                <a:solidFill>
                  <a:srgbClr val="556370"/>
                </a:solidFill>
                <a:effectLst/>
                <a:latin typeface="Open Sans" panose="020B0606030504020204" pitchFamily="34" charset="0"/>
              </a:rPr>
              <a:t>?</a:t>
            </a:r>
            <a:endParaRPr lang="en-US" sz="4400" dirty="0"/>
          </a:p>
        </p:txBody>
      </p:sp>
      <p:grpSp>
        <p:nvGrpSpPr>
          <p:cNvPr id="7" name="Group 6">
            <a:extLst>
              <a:ext uri="{FF2B5EF4-FFF2-40B4-BE49-F238E27FC236}">
                <a16:creationId xmlns:a16="http://schemas.microsoft.com/office/drawing/2014/main" id="{042AC886-5377-4B95-8272-3249AF34E73A}"/>
              </a:ext>
            </a:extLst>
          </p:cNvPr>
          <p:cNvGrpSpPr/>
          <p:nvPr/>
        </p:nvGrpSpPr>
        <p:grpSpPr>
          <a:xfrm>
            <a:off x="4251158" y="1299411"/>
            <a:ext cx="7940842" cy="5558589"/>
            <a:chOff x="4203032" y="1379620"/>
            <a:chExt cx="7860631" cy="5325979"/>
          </a:xfrm>
        </p:grpSpPr>
        <p:pic>
          <p:nvPicPr>
            <p:cNvPr id="4" name="Picture 3">
              <a:extLst>
                <a:ext uri="{FF2B5EF4-FFF2-40B4-BE49-F238E27FC236}">
                  <a16:creationId xmlns:a16="http://schemas.microsoft.com/office/drawing/2014/main" id="{430CCB22-4125-4134-A9D4-1C4CB48A307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03032" y="1379620"/>
              <a:ext cx="7860631" cy="5325979"/>
            </a:xfrm>
            <a:prstGeom prst="rect">
              <a:avLst/>
            </a:prstGeom>
          </p:spPr>
        </p:pic>
        <p:pic>
          <p:nvPicPr>
            <p:cNvPr id="6" name="Picture 5">
              <a:extLst>
                <a:ext uri="{FF2B5EF4-FFF2-40B4-BE49-F238E27FC236}">
                  <a16:creationId xmlns:a16="http://schemas.microsoft.com/office/drawing/2014/main" id="{4615A561-EB1B-4B5A-B5C2-059E88260F8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2189" y="1961796"/>
              <a:ext cx="4995789" cy="3797320"/>
            </a:xfrm>
            <a:prstGeom prst="roundRect">
              <a:avLst>
                <a:gd name="adj" fmla="val 9883"/>
              </a:avLst>
            </a:prstGeom>
            <a:effectLst>
              <a:innerShdw blurRad="63500" dist="50800" dir="13500000">
                <a:prstClr val="black">
                  <a:alpha val="50000"/>
                </a:prstClr>
              </a:innerShdw>
            </a:effectLst>
          </p:spPr>
        </p:pic>
      </p:grpSp>
      <p:pic>
        <p:nvPicPr>
          <p:cNvPr id="15" name="Picture 14">
            <a:extLst>
              <a:ext uri="{FF2B5EF4-FFF2-40B4-BE49-F238E27FC236}">
                <a16:creationId xmlns:a16="http://schemas.microsoft.com/office/drawing/2014/main" id="{8AB386E8-CD50-42B7-BCFE-ECEFEFBC833B}"/>
              </a:ext>
            </a:extLst>
          </p:cNvPr>
          <p:cNvPicPr>
            <a:picLocks noChangeAspect="1"/>
          </p:cNvPicPr>
          <p:nvPr/>
        </p:nvPicPr>
        <p:blipFill rotWithShape="1">
          <a:blip r:embed="rId5" cstate="print">
            <a:alphaModFix amt="85000"/>
            <a:extLst>
              <a:ext uri="{28A0092B-C50C-407E-A947-70E740481C1C}">
                <a14:useLocalDpi xmlns:a14="http://schemas.microsoft.com/office/drawing/2010/main"/>
              </a:ext>
            </a:extLst>
          </a:blip>
          <a:srcRect/>
          <a:stretch/>
        </p:blipFill>
        <p:spPr>
          <a:xfrm>
            <a:off x="80211" y="76981"/>
            <a:ext cx="6849978" cy="1684421"/>
          </a:xfrm>
          <a:prstGeom prst="rect">
            <a:avLst/>
          </a:prstGeom>
        </p:spPr>
      </p:pic>
    </p:spTree>
    <p:extLst>
      <p:ext uri="{BB962C8B-B14F-4D97-AF65-F5344CB8AC3E}">
        <p14:creationId xmlns:p14="http://schemas.microsoft.com/office/powerpoint/2010/main" val="3213658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84938E2-56B4-338B-F870-6C175C93B9A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38737" y="-631984"/>
            <a:ext cx="4504573" cy="74816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D179642-90E7-8F11-A9B3-42AE4DFD35A5}"/>
              </a:ext>
            </a:extLst>
          </p:cNvPr>
          <p:cNvPicPr>
            <a:picLocks noChangeAspect="1"/>
          </p:cNvPicPr>
          <p:nvPr/>
        </p:nvPicPr>
        <p:blipFill>
          <a:blip r:embed="rId4"/>
          <a:stretch>
            <a:fillRect/>
          </a:stretch>
        </p:blipFill>
        <p:spPr>
          <a:xfrm>
            <a:off x="121650" y="64620"/>
            <a:ext cx="9664034" cy="2213040"/>
          </a:xfrm>
          <a:prstGeom prst="rect">
            <a:avLst/>
          </a:prstGeom>
        </p:spPr>
      </p:pic>
      <p:sp>
        <p:nvSpPr>
          <p:cNvPr id="3" name="TextBox 2">
            <a:extLst>
              <a:ext uri="{FF2B5EF4-FFF2-40B4-BE49-F238E27FC236}">
                <a16:creationId xmlns:a16="http://schemas.microsoft.com/office/drawing/2014/main" id="{D76DBE67-0995-4FCD-A8C5-DBDBA8268D10}"/>
              </a:ext>
            </a:extLst>
          </p:cNvPr>
          <p:cNvSpPr txBox="1"/>
          <p:nvPr/>
        </p:nvSpPr>
        <p:spPr>
          <a:xfrm>
            <a:off x="461962" y="2277660"/>
            <a:ext cx="6641432" cy="4154984"/>
          </a:xfrm>
          <a:prstGeom prst="rect">
            <a:avLst/>
          </a:prstGeom>
          <a:noFill/>
        </p:spPr>
        <p:txBody>
          <a:bodyPr wrap="square">
            <a:spAutoFit/>
          </a:bodyPr>
          <a:lstStyle/>
          <a:p>
            <a:pPr algn="l"/>
            <a:r>
              <a:rPr lang="en-US" sz="6600" b="1" i="0" dirty="0">
                <a:solidFill>
                  <a:srgbClr val="002060"/>
                </a:solidFill>
                <a:effectLst/>
                <a:latin typeface="Open Sans" panose="020B0606030504020204" pitchFamily="34" charset="0"/>
              </a:rPr>
              <a:t>What characteristics make for the best politician?</a:t>
            </a:r>
            <a:endParaRPr lang="en-US" sz="6600" b="1" dirty="0">
              <a:solidFill>
                <a:srgbClr val="002060"/>
              </a:solidFill>
            </a:endParaRPr>
          </a:p>
        </p:txBody>
      </p:sp>
    </p:spTree>
    <p:extLst>
      <p:ext uri="{BB962C8B-B14F-4D97-AF65-F5344CB8AC3E}">
        <p14:creationId xmlns:p14="http://schemas.microsoft.com/office/powerpoint/2010/main" val="3309591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23C6A-FEE3-4A5C-B733-4163CC6C1A4B}"/>
              </a:ext>
            </a:extLst>
          </p:cNvPr>
          <p:cNvSpPr txBox="1"/>
          <p:nvPr/>
        </p:nvSpPr>
        <p:spPr>
          <a:xfrm>
            <a:off x="2981092" y="1981262"/>
            <a:ext cx="9630938" cy="4462760"/>
          </a:xfrm>
          <a:prstGeom prst="rect">
            <a:avLst/>
          </a:prstGeom>
          <a:solidFill>
            <a:srgbClr val="BFDBF7"/>
          </a:solidFill>
          <a:ln>
            <a:solidFill>
              <a:schemeClr val="tx1"/>
            </a:solidFill>
          </a:ln>
          <a:effectLst>
            <a:outerShdw blurRad="50800" dist="38100" dir="8100000" algn="tr" rotWithShape="0">
              <a:prstClr val="black">
                <a:alpha val="40000"/>
              </a:prstClr>
            </a:outerShdw>
          </a:effectLst>
          <a:scene3d>
            <a:camera prst="perspectiveRight"/>
            <a:lightRig rig="threePt" dir="t"/>
          </a:scene3d>
        </p:spPr>
        <p:txBody>
          <a:bodyPr wrap="square">
            <a:spAutoFit/>
          </a:bodyPr>
          <a:lstStyle/>
          <a:p>
            <a:pPr algn="l">
              <a:spcAft>
                <a:spcPts val="3600"/>
              </a:spcAft>
            </a:pPr>
            <a:r>
              <a:rPr lang="en-US" sz="3200" b="0" i="0" dirty="0">
                <a:solidFill>
                  <a:srgbClr val="556370"/>
                </a:solidFill>
                <a:effectLst/>
                <a:latin typeface="Open Sans" panose="020B0606030504020204" pitchFamily="34" charset="0"/>
              </a:rPr>
              <a:t>Following a tragic shooting, the National Rifle Association wants to run TV ads against a politician who supports expanding background checks for gun purchases. </a:t>
            </a:r>
            <a:endParaRPr lang="en-US" sz="3200" dirty="0">
              <a:solidFill>
                <a:srgbClr val="556370"/>
              </a:solidFill>
              <a:latin typeface="Open Sans" panose="020B0606030504020204" pitchFamily="34" charset="0"/>
            </a:endParaRPr>
          </a:p>
          <a:p>
            <a:pPr marL="914400" indent="-512763" algn="l">
              <a:spcAft>
                <a:spcPts val="3600"/>
              </a:spcAft>
              <a:buAutoNum type="arabicPeriod"/>
            </a:pPr>
            <a:r>
              <a:rPr lang="en-US" sz="3200" b="0" i="0" dirty="0">
                <a:solidFill>
                  <a:srgbClr val="556370"/>
                </a:solidFill>
                <a:effectLst/>
                <a:latin typeface="Open Sans" panose="020B0606030504020204" pitchFamily="34" charset="0"/>
              </a:rPr>
              <a:t>Should they be allowed to?</a:t>
            </a:r>
          </a:p>
          <a:p>
            <a:pPr marL="914400" indent="-512763" algn="l">
              <a:spcAft>
                <a:spcPts val="3600"/>
              </a:spcAft>
              <a:buAutoNum type="arabicPeriod"/>
            </a:pPr>
            <a:r>
              <a:rPr lang="en-US" sz="3200" b="0" i="0" dirty="0">
                <a:solidFill>
                  <a:srgbClr val="556370"/>
                </a:solidFill>
                <a:effectLst/>
                <a:latin typeface="Open Sans" panose="020B0606030504020204" pitchFamily="34" charset="0"/>
              </a:rPr>
              <a:t>Should there be a limit on how much they can spend?</a:t>
            </a:r>
            <a:endParaRPr lang="en-US" sz="3200" dirty="0"/>
          </a:p>
        </p:txBody>
      </p:sp>
      <p:pic>
        <p:nvPicPr>
          <p:cNvPr id="2" name="Picture 1">
            <a:extLst>
              <a:ext uri="{FF2B5EF4-FFF2-40B4-BE49-F238E27FC236}">
                <a16:creationId xmlns:a16="http://schemas.microsoft.com/office/drawing/2014/main" id="{E4C7FBD6-EF10-893D-B4DA-B985AA63FA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6263" y="156117"/>
            <a:ext cx="6409503" cy="1717288"/>
          </a:xfrm>
          <a:prstGeom prst="rect">
            <a:avLst/>
          </a:prstGeom>
        </p:spPr>
      </p:pic>
    </p:spTree>
    <p:extLst>
      <p:ext uri="{BB962C8B-B14F-4D97-AF65-F5344CB8AC3E}">
        <p14:creationId xmlns:p14="http://schemas.microsoft.com/office/powerpoint/2010/main" val="2204099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1AB51-AC93-4C61-A1B5-94B8E2D7D246}"/>
              </a:ext>
            </a:extLst>
          </p:cNvPr>
          <p:cNvSpPr txBox="1"/>
          <p:nvPr/>
        </p:nvSpPr>
        <p:spPr>
          <a:xfrm>
            <a:off x="203891" y="1909395"/>
            <a:ext cx="10191394" cy="4708981"/>
          </a:xfrm>
          <a:prstGeom prst="rect">
            <a:avLst/>
          </a:prstGeom>
          <a:noFill/>
        </p:spPr>
        <p:txBody>
          <a:bodyPr wrap="square">
            <a:spAutoFit/>
          </a:bodyPr>
          <a:lstStyle/>
          <a:p>
            <a:pPr algn="l"/>
            <a:r>
              <a:rPr lang="en-US" sz="6000" b="0" i="0" dirty="0">
                <a:effectLst/>
                <a:latin typeface="Open Sans" panose="020B0606030504020204" pitchFamily="34" charset="0"/>
              </a:rPr>
              <a:t>Whoever gets </a:t>
            </a:r>
            <a:br>
              <a:rPr lang="en-US" sz="6000" b="0" i="0" dirty="0">
                <a:effectLst/>
                <a:latin typeface="Open Sans" panose="020B0606030504020204" pitchFamily="34" charset="0"/>
              </a:rPr>
            </a:br>
            <a:r>
              <a:rPr lang="en-US" sz="6000" b="0" i="0" dirty="0">
                <a:effectLst/>
                <a:latin typeface="Open Sans" panose="020B0606030504020204" pitchFamily="34" charset="0"/>
              </a:rPr>
              <a:t>the most votes </a:t>
            </a:r>
            <a:br>
              <a:rPr lang="en-US" sz="6000" b="0" i="0" dirty="0">
                <a:effectLst/>
                <a:latin typeface="Open Sans" panose="020B0606030504020204" pitchFamily="34" charset="0"/>
              </a:rPr>
            </a:br>
            <a:r>
              <a:rPr lang="en-US" sz="6000" b="0" i="0" dirty="0">
                <a:effectLst/>
                <a:latin typeface="Open Sans" panose="020B0606030504020204" pitchFamily="34" charset="0"/>
              </a:rPr>
              <a:t>wins the presidency. Explain why this statement is either true or false.</a:t>
            </a:r>
          </a:p>
        </p:txBody>
      </p:sp>
      <p:pic>
        <p:nvPicPr>
          <p:cNvPr id="4" name="Picture 2">
            <a:extLst>
              <a:ext uri="{FF2B5EF4-FFF2-40B4-BE49-F238E27FC236}">
                <a16:creationId xmlns:a16="http://schemas.microsoft.com/office/drawing/2014/main" id="{C23B244C-1857-473C-9C85-E48A40D457EB}"/>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5582653" y="239624"/>
            <a:ext cx="6609347" cy="3552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882D95A-3CA5-4FB1-B4C8-75E273A273EA}"/>
              </a:ext>
            </a:extLst>
          </p:cNvPr>
          <p:cNvPicPr>
            <a:picLocks noChangeAspect="1"/>
          </p:cNvPicPr>
          <p:nvPr/>
        </p:nvPicPr>
        <p:blipFill>
          <a:blip r:embed="rId4"/>
          <a:stretch>
            <a:fillRect/>
          </a:stretch>
        </p:blipFill>
        <p:spPr>
          <a:xfrm>
            <a:off x="203891" y="-288993"/>
            <a:ext cx="5892110" cy="2348187"/>
          </a:xfrm>
          <a:prstGeom prst="rect">
            <a:avLst/>
          </a:prstGeom>
        </p:spPr>
      </p:pic>
    </p:spTree>
    <p:extLst>
      <p:ext uri="{BB962C8B-B14F-4D97-AF65-F5344CB8AC3E}">
        <p14:creationId xmlns:p14="http://schemas.microsoft.com/office/powerpoint/2010/main" val="690748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A1DA7D6-0B4F-4CFE-97B2-4AE51716AC6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9101" y="92851"/>
            <a:ext cx="5886899" cy="1517639"/>
          </a:xfrm>
          <a:prstGeom prst="rect">
            <a:avLst/>
          </a:prstGeom>
        </p:spPr>
      </p:pic>
      <p:pic>
        <p:nvPicPr>
          <p:cNvPr id="18" name="Picture 17">
            <a:extLst>
              <a:ext uri="{FF2B5EF4-FFF2-40B4-BE49-F238E27FC236}">
                <a16:creationId xmlns:a16="http://schemas.microsoft.com/office/drawing/2014/main" id="{82F8851C-3643-4E0D-8533-245734AE8B75}"/>
              </a:ext>
            </a:extLst>
          </p:cNvPr>
          <p:cNvPicPr>
            <a:picLocks noChangeAspect="1"/>
          </p:cNvPicPr>
          <p:nvPr/>
        </p:nvPicPr>
        <p:blipFill>
          <a:blip r:embed="rId4"/>
          <a:stretch>
            <a:fillRect/>
          </a:stretch>
        </p:blipFill>
        <p:spPr>
          <a:xfrm>
            <a:off x="343962" y="2409879"/>
            <a:ext cx="5465051" cy="4064378"/>
          </a:xfrm>
          <a:prstGeom prst="rect">
            <a:avLst/>
          </a:prstGeom>
        </p:spPr>
      </p:pic>
      <p:pic>
        <p:nvPicPr>
          <p:cNvPr id="5" name="Picture 4">
            <a:extLst>
              <a:ext uri="{FF2B5EF4-FFF2-40B4-BE49-F238E27FC236}">
                <a16:creationId xmlns:a16="http://schemas.microsoft.com/office/drawing/2014/main" id="{07C8A103-20F8-4C93-85BC-17E63F3AC111}"/>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6322" b="94828" l="9748" r="88994">
                        <a14:foregroundMark x1="16981" y1="5172" x2="68553" y2="7184"/>
                        <a14:foregroundMark x1="68553" y1="7184" x2="84277" y2="6322"/>
                        <a14:foregroundMark x1="87107" y1="91379" x2="83333" y2="89655"/>
                        <a14:foregroundMark x1="52830" y1="92241" x2="27673" y2="92241"/>
                        <a14:foregroundMark x1="87107" y1="94828" x2="87107" y2="94828"/>
                      </a14:backgroundRemoval>
                    </a14:imgEffect>
                  </a14:imgLayer>
                </a14:imgProps>
              </a:ext>
              <a:ext uri="{28A0092B-C50C-407E-A947-70E740481C1C}">
                <a14:useLocalDpi xmlns:a14="http://schemas.microsoft.com/office/drawing/2010/main"/>
              </a:ext>
            </a:extLst>
          </a:blip>
          <a:srcRect/>
          <a:stretch/>
        </p:blipFill>
        <p:spPr>
          <a:xfrm>
            <a:off x="297609" y="2492808"/>
            <a:ext cx="2532594" cy="2775658"/>
          </a:xfrm>
          <a:prstGeom prst="rect">
            <a:avLst/>
          </a:prstGeom>
        </p:spPr>
      </p:pic>
      <p:pic>
        <p:nvPicPr>
          <p:cNvPr id="8" name="Picture 7">
            <a:extLst>
              <a:ext uri="{FF2B5EF4-FFF2-40B4-BE49-F238E27FC236}">
                <a16:creationId xmlns:a16="http://schemas.microsoft.com/office/drawing/2014/main" id="{E680E782-CB6A-4782-B1C9-1D8AB763A44D}"/>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0" b="85714" l="0" r="80117">
                        <a14:foregroundMark x1="34503" y1="55844" x2="56725" y2="55195"/>
                        <a14:foregroundMark x1="48246" y1="16234" x2="58187" y2="27273"/>
                      </a14:backgroundRemoval>
                    </a14:imgEffect>
                  </a14:imgLayer>
                </a14:imgProps>
              </a:ext>
              <a:ext uri="{28A0092B-C50C-407E-A947-70E740481C1C}">
                <a14:useLocalDpi xmlns:a14="http://schemas.microsoft.com/office/drawing/2010/main"/>
              </a:ext>
            </a:extLst>
          </a:blip>
          <a:srcRect/>
          <a:stretch/>
        </p:blipFill>
        <p:spPr>
          <a:xfrm>
            <a:off x="3076487" y="4635257"/>
            <a:ext cx="2752917" cy="2472210"/>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50133281-F166-4899-8D5E-E9476E1E3B21}"/>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0" b="100000" l="0" r="75273">
                        <a14:foregroundMark x1="51273" y1="25217" x2="50909" y2="31304"/>
                        <a14:foregroundMark x1="28364" y1="31304" x2="31636" y2="49130"/>
                        <a14:foregroundMark x1="45455" y1="79130" x2="45455" y2="79130"/>
                      </a14:backgroundRemoval>
                    </a14:imgEffect>
                  </a14:imgLayer>
                </a14:imgProps>
              </a:ext>
              <a:ext uri="{28A0092B-C50C-407E-A947-70E740481C1C}">
                <a14:useLocalDpi xmlns:a14="http://schemas.microsoft.com/office/drawing/2010/main"/>
              </a:ext>
            </a:extLst>
          </a:blip>
          <a:srcRect/>
          <a:stretch/>
        </p:blipFill>
        <p:spPr>
          <a:xfrm>
            <a:off x="2606547" y="4395924"/>
            <a:ext cx="2213809" cy="1846825"/>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30905BE7-97F8-4D06-A1C6-63642D962D5D}"/>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0" b="100000" l="0" r="72908">
                        <a14:foregroundMark x1="34661" y1="54286" x2="50199" y2="67143"/>
                      </a14:backgroundRemoval>
                    </a14:imgEffect>
                  </a14:imgLayer>
                </a14:imgProps>
              </a:ext>
              <a:ext uri="{28A0092B-C50C-407E-A947-70E740481C1C}">
                <a14:useLocalDpi xmlns:a14="http://schemas.microsoft.com/office/drawing/2010/main"/>
              </a:ext>
            </a:extLst>
          </a:blip>
          <a:srcRect/>
          <a:stretch/>
        </p:blipFill>
        <p:spPr>
          <a:xfrm>
            <a:off x="3240664" y="4796421"/>
            <a:ext cx="2018666" cy="1127333"/>
          </a:xfrm>
          <a:prstGeom prst="rect">
            <a:avLst/>
          </a:prstGeom>
          <a:effectLst>
            <a:outerShdw blurRad="50800" dist="38100" dir="8100000" algn="tr" rotWithShape="0">
              <a:prstClr val="black">
                <a:alpha val="40000"/>
              </a:prstClr>
            </a:outerShdw>
          </a:effectLst>
        </p:spPr>
      </p:pic>
      <p:pic>
        <p:nvPicPr>
          <p:cNvPr id="11" name="Picture 10">
            <a:extLst>
              <a:ext uri="{FF2B5EF4-FFF2-40B4-BE49-F238E27FC236}">
                <a16:creationId xmlns:a16="http://schemas.microsoft.com/office/drawing/2014/main" id="{EE35F0CB-6541-4608-88B7-C79E442DD000}"/>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0" b="100000" l="0" r="82338">
                        <a14:foregroundMark x1="32208" y1="42581" x2="74026" y2="54194"/>
                        <a14:foregroundMark x1="63896" y1="83226" x2="65195" y2="85806"/>
                      </a14:backgroundRemoval>
                    </a14:imgEffect>
                  </a14:imgLayer>
                </a14:imgProps>
              </a:ext>
              <a:ext uri="{28A0092B-C50C-407E-A947-70E740481C1C}">
                <a14:useLocalDpi xmlns:a14="http://schemas.microsoft.com/office/drawing/2010/main"/>
              </a:ext>
            </a:extLst>
          </a:blip>
          <a:srcRect/>
          <a:stretch/>
        </p:blipFill>
        <p:spPr>
          <a:xfrm>
            <a:off x="648165" y="4813200"/>
            <a:ext cx="3091350" cy="1246307"/>
          </a:xfrm>
          <a:prstGeom prst="rect">
            <a:avLst/>
          </a:prstGeom>
          <a:effectLst>
            <a:outerShdw blurRad="50800" dist="38100" dir="8100000" algn="tr" rotWithShape="0">
              <a:prstClr val="black">
                <a:alpha val="40000"/>
              </a:prstClr>
            </a:outerShdw>
          </a:effectLst>
        </p:spPr>
      </p:pic>
      <p:pic>
        <p:nvPicPr>
          <p:cNvPr id="15" name="Picture 14">
            <a:extLst>
              <a:ext uri="{FF2B5EF4-FFF2-40B4-BE49-F238E27FC236}">
                <a16:creationId xmlns:a16="http://schemas.microsoft.com/office/drawing/2014/main" id="{078720C7-1383-428E-8E55-8F8E309287BD}"/>
              </a:ext>
            </a:extLst>
          </p:cNvPr>
          <p:cNvPicPr>
            <a:picLocks noChangeAspect="1"/>
          </p:cNvPicPr>
          <p:nvPr/>
        </p:nvPicPr>
        <p:blipFill>
          <a:blip r:embed="rId15"/>
          <a:stretch>
            <a:fillRect/>
          </a:stretch>
        </p:blipFill>
        <p:spPr>
          <a:xfrm>
            <a:off x="1387306" y="2515699"/>
            <a:ext cx="3505729" cy="2752767"/>
          </a:xfrm>
          <a:prstGeom prst="rect">
            <a:avLst/>
          </a:prstGeom>
        </p:spPr>
      </p:pic>
      <p:sp>
        <p:nvSpPr>
          <p:cNvPr id="24" name="TextBox 23">
            <a:extLst>
              <a:ext uri="{FF2B5EF4-FFF2-40B4-BE49-F238E27FC236}">
                <a16:creationId xmlns:a16="http://schemas.microsoft.com/office/drawing/2014/main" id="{F118AA7A-2C70-441D-ABD2-197B3714C990}"/>
              </a:ext>
            </a:extLst>
          </p:cNvPr>
          <p:cNvSpPr txBox="1"/>
          <p:nvPr/>
        </p:nvSpPr>
        <p:spPr>
          <a:xfrm>
            <a:off x="5776929" y="143430"/>
            <a:ext cx="6205970" cy="3693319"/>
          </a:xfrm>
          <a:prstGeom prst="rect">
            <a:avLst/>
          </a:prstGeom>
          <a:solidFill>
            <a:srgbClr val="FBC824">
              <a:alpha val="30000"/>
            </a:srgbClr>
          </a:solidFill>
          <a:ln w="38100">
            <a:solidFill>
              <a:srgbClr val="4E2A84"/>
            </a:solidFill>
          </a:ln>
        </p:spPr>
        <p:txBody>
          <a:bodyPr wrap="square">
            <a:spAutoFit/>
          </a:bodyPr>
          <a:lstStyle/>
          <a:p>
            <a:r>
              <a:rPr lang="en-US" sz="2600" dirty="0"/>
              <a:t>Gerrymandering is the manipulation of electoral district boundaries by politicians with the intent of creating an advantage for a party. This is usually done by “cracking” (diluting the voting power of the opposing party's supporters across many districts) or “packing” (concentrating the opposing party's voting power in one district to reduce their voting power in other districts).</a:t>
            </a:r>
          </a:p>
        </p:txBody>
      </p:sp>
      <p:sp>
        <p:nvSpPr>
          <p:cNvPr id="25" name="TextBox 24">
            <a:extLst>
              <a:ext uri="{FF2B5EF4-FFF2-40B4-BE49-F238E27FC236}">
                <a16:creationId xmlns:a16="http://schemas.microsoft.com/office/drawing/2014/main" id="{EB24CDD3-BA1D-42BA-828D-24B0F81CC4AD}"/>
              </a:ext>
            </a:extLst>
          </p:cNvPr>
          <p:cNvSpPr txBox="1"/>
          <p:nvPr/>
        </p:nvSpPr>
        <p:spPr>
          <a:xfrm>
            <a:off x="5658142" y="3965024"/>
            <a:ext cx="6324757" cy="2631490"/>
          </a:xfrm>
          <a:prstGeom prst="rect">
            <a:avLst/>
          </a:prstGeom>
          <a:noFill/>
        </p:spPr>
        <p:txBody>
          <a:bodyPr wrap="square">
            <a:spAutoFit/>
          </a:bodyPr>
          <a:lstStyle/>
          <a:p>
            <a:pPr marL="342900" indent="-342900">
              <a:spcAft>
                <a:spcPts val="3000"/>
              </a:spcAft>
              <a:buFontTx/>
              <a:buAutoNum type="arabicPeriod"/>
              <a:defRPr/>
            </a:pPr>
            <a:r>
              <a:rPr lang="en-US" sz="2800" b="1" dirty="0">
                <a:solidFill>
                  <a:srgbClr val="002060"/>
                </a:solidFill>
                <a:effectLst/>
                <a:latin typeface="Arial" panose="020B0604020202020204" pitchFamily="34" charset="0"/>
                <a:cs typeface="Arial" panose="020B0604020202020204" pitchFamily="34" charset="0"/>
              </a:rPr>
              <a:t>Why do you think Louisiana’s districts are shaped this way?</a:t>
            </a:r>
          </a:p>
          <a:p>
            <a:pPr marL="342900" indent="-342900">
              <a:spcAft>
                <a:spcPts val="3000"/>
              </a:spcAft>
              <a:buFontTx/>
              <a:buAutoNum type="arabicPeriod"/>
              <a:defRPr/>
            </a:pPr>
            <a:r>
              <a:rPr lang="en-US" sz="2800" b="1" dirty="0">
                <a:solidFill>
                  <a:srgbClr val="002060"/>
                </a:solidFill>
                <a:latin typeface="Arial" panose="020B0604020202020204" pitchFamily="34" charset="0"/>
                <a:cs typeface="Arial" panose="020B0604020202020204" pitchFamily="34" charset="0"/>
              </a:rPr>
              <a:t>Do you think any of the districts are “packed” or “cracked” and why? </a:t>
            </a:r>
            <a:endParaRPr lang="en-US" sz="2800" b="1" dirty="0">
              <a:solidFill>
                <a:srgbClr val="002060"/>
              </a:solidFill>
              <a:effectLst/>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D47C214-FCF2-42D6-993D-B1ADCC4F9064}"/>
              </a:ext>
            </a:extLst>
          </p:cNvPr>
          <p:cNvSpPr txBox="1"/>
          <p:nvPr/>
        </p:nvSpPr>
        <p:spPr>
          <a:xfrm>
            <a:off x="1132" y="1663235"/>
            <a:ext cx="5658142" cy="646331"/>
          </a:xfrm>
          <a:prstGeom prst="rect">
            <a:avLst/>
          </a:prstGeom>
          <a:noFill/>
        </p:spPr>
        <p:txBody>
          <a:bodyPr wrap="square">
            <a:spAutoFit/>
          </a:bodyPr>
          <a:lstStyle/>
          <a:p>
            <a:pPr algn="ctr">
              <a:defRPr/>
            </a:pPr>
            <a:r>
              <a:rPr lang="en-US" sz="3600" dirty="0">
                <a:solidFill>
                  <a:srgbClr val="4E2A84"/>
                </a:solidFill>
                <a:latin typeface="Bernard MT Condensed" panose="02050806060905020404" pitchFamily="18" charset="0"/>
                <a:cs typeface="Arial" panose="020B0604020202020204" pitchFamily="34" charset="0"/>
              </a:rPr>
              <a:t>Louisiana Legislative Districts</a:t>
            </a:r>
            <a:endParaRPr lang="en-US" sz="3600" dirty="0">
              <a:solidFill>
                <a:srgbClr val="4E2A84"/>
              </a:solidFill>
              <a:effectLst/>
              <a:latin typeface="Bernard MT Condensed" panose="02050806060905020404" pitchFamily="18" charset="0"/>
              <a:cs typeface="Arial" panose="020B0604020202020204" pitchFamily="34" charset="0"/>
            </a:endParaRPr>
          </a:p>
        </p:txBody>
      </p:sp>
    </p:spTree>
    <p:extLst>
      <p:ext uri="{BB962C8B-B14F-4D97-AF65-F5344CB8AC3E}">
        <p14:creationId xmlns:p14="http://schemas.microsoft.com/office/powerpoint/2010/main" val="526336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E59CAA-128D-D2A6-22CB-89BF865DF285}"/>
              </a:ext>
            </a:extLst>
          </p:cNvPr>
          <p:cNvPicPr>
            <a:picLocks noChangeAspect="1"/>
          </p:cNvPicPr>
          <p:nvPr/>
        </p:nvPicPr>
        <p:blipFill>
          <a:blip r:embed="rId3"/>
          <a:stretch>
            <a:fillRect/>
          </a:stretch>
        </p:blipFill>
        <p:spPr>
          <a:xfrm rot="21388145">
            <a:off x="202122" y="143353"/>
            <a:ext cx="4862199" cy="6713621"/>
          </a:xfrm>
          <a:prstGeom prst="rect">
            <a:avLst/>
          </a:prstGeom>
          <a:ln>
            <a:solidFill>
              <a:schemeClr val="tx1"/>
            </a:solidFill>
          </a:ln>
          <a:effectLst>
            <a:outerShdw blurRad="50800" dist="38100" dir="8100000" algn="tr" rotWithShape="0">
              <a:prstClr val="black">
                <a:alpha val="40000"/>
              </a:prstClr>
            </a:outerShdw>
          </a:effectLst>
        </p:spPr>
      </p:pic>
      <p:pic>
        <p:nvPicPr>
          <p:cNvPr id="5122" name="Picture 2">
            <a:extLst>
              <a:ext uri="{FF2B5EF4-FFF2-40B4-BE49-F238E27FC236}">
                <a16:creationId xmlns:a16="http://schemas.microsoft.com/office/drawing/2014/main" id="{EBC04C7E-7651-EAB2-25A3-0A1042F8483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9018" t="17397" r="9252" b="18985"/>
          <a:stretch/>
        </p:blipFill>
        <p:spPr bwMode="auto">
          <a:xfrm rot="21290415">
            <a:off x="2288292" y="1141182"/>
            <a:ext cx="4487204" cy="34927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73AD5D6-8337-5B34-B94F-A33261D9C762}"/>
              </a:ext>
            </a:extLst>
          </p:cNvPr>
          <p:cNvPicPr>
            <a:picLocks noChangeAspect="1"/>
          </p:cNvPicPr>
          <p:nvPr/>
        </p:nvPicPr>
        <p:blipFill>
          <a:blip r:embed="rId5"/>
          <a:stretch>
            <a:fillRect/>
          </a:stretch>
        </p:blipFill>
        <p:spPr>
          <a:xfrm>
            <a:off x="6311984" y="-303311"/>
            <a:ext cx="5988463" cy="2083985"/>
          </a:xfrm>
          <a:prstGeom prst="rect">
            <a:avLst/>
          </a:prstGeom>
        </p:spPr>
      </p:pic>
      <p:sp>
        <p:nvSpPr>
          <p:cNvPr id="14" name="TextBox 13">
            <a:extLst>
              <a:ext uri="{FF2B5EF4-FFF2-40B4-BE49-F238E27FC236}">
                <a16:creationId xmlns:a16="http://schemas.microsoft.com/office/drawing/2014/main" id="{C95873C5-3F3D-7996-91EE-9AB53666949D}"/>
              </a:ext>
            </a:extLst>
          </p:cNvPr>
          <p:cNvSpPr txBox="1"/>
          <p:nvPr/>
        </p:nvSpPr>
        <p:spPr>
          <a:xfrm>
            <a:off x="6672993" y="1925053"/>
            <a:ext cx="5266443" cy="4508927"/>
          </a:xfrm>
          <a:prstGeom prst="rect">
            <a:avLst/>
          </a:prstGeom>
          <a:noFill/>
        </p:spPr>
        <p:txBody>
          <a:bodyPr wrap="square">
            <a:spAutoFit/>
          </a:bodyPr>
          <a:lstStyle/>
          <a:p>
            <a:pPr marL="342900" indent="-342900">
              <a:spcAft>
                <a:spcPts val="4200"/>
              </a:spcAft>
              <a:buFontTx/>
              <a:buAutoNum type="arabicPeriod"/>
              <a:defRPr/>
            </a:pPr>
            <a:r>
              <a:rPr lang="en-US" sz="3600" b="1" dirty="0">
                <a:solidFill>
                  <a:srgbClr val="002060"/>
                </a:solidFill>
                <a:effectLst/>
                <a:latin typeface="Arial" panose="020B0604020202020204" pitchFamily="34" charset="0"/>
                <a:cs typeface="Arial" panose="020B0604020202020204" pitchFamily="34" charset="0"/>
              </a:rPr>
              <a:t>Where are you most likely to see “fake news”?</a:t>
            </a:r>
          </a:p>
          <a:p>
            <a:pPr marL="342900" indent="-342900">
              <a:spcAft>
                <a:spcPts val="4200"/>
              </a:spcAft>
              <a:buFontTx/>
              <a:buAutoNum type="arabicPeriod"/>
              <a:defRPr/>
            </a:pPr>
            <a:r>
              <a:rPr lang="en-US" sz="3600" b="1" dirty="0">
                <a:solidFill>
                  <a:srgbClr val="002060"/>
                </a:solidFill>
                <a:latin typeface="Arial" panose="020B0604020202020204" pitchFamily="34" charset="0"/>
                <a:cs typeface="Arial" panose="020B0604020202020204" pitchFamily="34" charset="0"/>
              </a:rPr>
              <a:t>What are some ways you can identify something as “fake news”?</a:t>
            </a:r>
            <a:endParaRPr lang="en-US" sz="3600" b="1" dirty="0">
              <a:solidFill>
                <a:srgbClr val="00206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6907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09499-F61B-4B9A-B7B2-D3D11D6506E5}"/>
              </a:ext>
            </a:extLst>
          </p:cNvPr>
          <p:cNvSpPr txBox="1"/>
          <p:nvPr/>
        </p:nvSpPr>
        <p:spPr>
          <a:xfrm>
            <a:off x="5730910" y="305016"/>
            <a:ext cx="6096000" cy="624786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solidFill>
              <a:schemeClr val="tx1"/>
            </a:solidFill>
          </a:ln>
          <a:effectLst>
            <a:outerShdw blurRad="50800" dist="38100" dir="8100000" algn="tr" rotWithShape="0">
              <a:prstClr val="black">
                <a:alpha val="40000"/>
              </a:prstClr>
            </a:outerShdw>
          </a:effectLst>
        </p:spPr>
        <p:txBody>
          <a:bodyPr wrap="square">
            <a:spAutoFit/>
          </a:bodyPr>
          <a:lstStyle/>
          <a:p>
            <a:r>
              <a:rPr lang="en-US" sz="4000" dirty="0"/>
              <a:t>Since we've already introduced Congress in the Constitution unit, we’re going to start today with a “brain dump”! </a:t>
            </a:r>
          </a:p>
          <a:p>
            <a:endParaRPr lang="en-US" sz="4000" dirty="0"/>
          </a:p>
          <a:p>
            <a:r>
              <a:rPr lang="en-US" sz="4000" dirty="0"/>
              <a:t>Work with a partner to write down as many things about Congress as you can in 3 minutes. </a:t>
            </a:r>
          </a:p>
        </p:txBody>
      </p:sp>
      <p:pic>
        <p:nvPicPr>
          <p:cNvPr id="4" name="Picture 3">
            <a:extLst>
              <a:ext uri="{FF2B5EF4-FFF2-40B4-BE49-F238E27FC236}">
                <a16:creationId xmlns:a16="http://schemas.microsoft.com/office/drawing/2014/main" id="{3ECC92E0-F0EE-2F1D-7148-61BAD087210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891" y="305016"/>
            <a:ext cx="5495944" cy="1252479"/>
          </a:xfrm>
          <a:prstGeom prst="rect">
            <a:avLst/>
          </a:prstGeom>
        </p:spPr>
      </p:pic>
      <p:pic>
        <p:nvPicPr>
          <p:cNvPr id="6" name="Picture 5">
            <a:extLst>
              <a:ext uri="{FF2B5EF4-FFF2-40B4-BE49-F238E27FC236}">
                <a16:creationId xmlns:a16="http://schemas.microsoft.com/office/drawing/2014/main" id="{7556ABA9-DBBA-237C-DDF2-28CBB661DDD0}"/>
              </a:ext>
            </a:extLst>
          </p:cNvPr>
          <p:cNvPicPr>
            <a:picLocks noChangeAspect="1"/>
          </p:cNvPicPr>
          <p:nvPr/>
        </p:nvPicPr>
        <p:blipFill>
          <a:blip r:embed="rId4"/>
          <a:stretch>
            <a:fillRect/>
          </a:stretch>
        </p:blipFill>
        <p:spPr>
          <a:xfrm>
            <a:off x="242373" y="1553727"/>
            <a:ext cx="5334462" cy="4999153"/>
          </a:xfrm>
          <a:prstGeom prst="rect">
            <a:avLst/>
          </a:prstGeom>
        </p:spPr>
      </p:pic>
    </p:spTree>
    <p:extLst>
      <p:ext uri="{BB962C8B-B14F-4D97-AF65-F5344CB8AC3E}">
        <p14:creationId xmlns:p14="http://schemas.microsoft.com/office/powerpoint/2010/main" val="1108866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30FC3-35CC-B891-1975-12A7C5FF9F9B}"/>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6710278" y="74213"/>
            <a:ext cx="5459588" cy="6670716"/>
          </a:xfrm>
          <a:prstGeom prst="rect">
            <a:avLst/>
          </a:prstGeom>
        </p:spPr>
      </p:pic>
      <p:sp>
        <p:nvSpPr>
          <p:cNvPr id="5" name="TextBox 4">
            <a:extLst>
              <a:ext uri="{FF2B5EF4-FFF2-40B4-BE49-F238E27FC236}">
                <a16:creationId xmlns:a16="http://schemas.microsoft.com/office/drawing/2014/main" id="{82C7D399-3B3A-5DA2-C001-1CBC8C823E15}"/>
              </a:ext>
            </a:extLst>
          </p:cNvPr>
          <p:cNvSpPr txBox="1"/>
          <p:nvPr/>
        </p:nvSpPr>
        <p:spPr>
          <a:xfrm>
            <a:off x="232611" y="1445794"/>
            <a:ext cx="6374666" cy="954107"/>
          </a:xfrm>
          <a:prstGeom prst="rect">
            <a:avLst/>
          </a:prstGeom>
          <a:solidFill>
            <a:schemeClr val="accent1">
              <a:lumMod val="20000"/>
              <a:lumOff val="80000"/>
            </a:schemeClr>
          </a:solidFill>
          <a:ln>
            <a:solidFill>
              <a:schemeClr val="tx1"/>
            </a:solidFill>
          </a:ln>
        </p:spPr>
        <p:txBody>
          <a:bodyPr wrap="square">
            <a:spAutoFit/>
          </a:bodyPr>
          <a:lstStyle/>
          <a:p>
            <a:r>
              <a:rPr lang="en-US" sz="2800" b="1" u="sng" dirty="0"/>
              <a:t>Indispensable</a:t>
            </a:r>
            <a:r>
              <a:rPr lang="en-US" sz="2800" dirty="0"/>
              <a:t>: adj. Absolutely necessary; essential.</a:t>
            </a:r>
          </a:p>
        </p:txBody>
      </p:sp>
      <p:pic>
        <p:nvPicPr>
          <p:cNvPr id="6" name="Picture 5">
            <a:extLst>
              <a:ext uri="{FF2B5EF4-FFF2-40B4-BE49-F238E27FC236}">
                <a16:creationId xmlns:a16="http://schemas.microsoft.com/office/drawing/2014/main" id="{C281CDCE-9700-AD15-7CFD-A2A7AF572F53}"/>
              </a:ext>
            </a:extLst>
          </p:cNvPr>
          <p:cNvPicPr>
            <a:picLocks noChangeAspect="1"/>
          </p:cNvPicPr>
          <p:nvPr/>
        </p:nvPicPr>
        <p:blipFill>
          <a:blip r:embed="rId5"/>
          <a:stretch>
            <a:fillRect/>
          </a:stretch>
        </p:blipFill>
        <p:spPr>
          <a:xfrm>
            <a:off x="232611" y="147126"/>
            <a:ext cx="4932091" cy="1450974"/>
          </a:xfrm>
          <a:prstGeom prst="rect">
            <a:avLst/>
          </a:prstGeom>
        </p:spPr>
      </p:pic>
      <p:sp>
        <p:nvSpPr>
          <p:cNvPr id="7" name="TextBox 6">
            <a:extLst>
              <a:ext uri="{FF2B5EF4-FFF2-40B4-BE49-F238E27FC236}">
                <a16:creationId xmlns:a16="http://schemas.microsoft.com/office/drawing/2014/main" id="{ECD48043-73BD-7B4E-B2AD-DA112A44F125}"/>
              </a:ext>
            </a:extLst>
          </p:cNvPr>
          <p:cNvSpPr txBox="1"/>
          <p:nvPr/>
        </p:nvSpPr>
        <p:spPr>
          <a:xfrm>
            <a:off x="321101" y="2896768"/>
            <a:ext cx="6197686" cy="3170099"/>
          </a:xfrm>
          <a:prstGeom prst="rect">
            <a:avLst/>
          </a:prstGeom>
          <a:noFill/>
        </p:spPr>
        <p:txBody>
          <a:bodyPr wrap="square">
            <a:spAutoFit/>
          </a:bodyPr>
          <a:lstStyle/>
          <a:p>
            <a:pPr marL="577850" indent="-577850" algn="l">
              <a:spcAft>
                <a:spcPts val="2400"/>
              </a:spcAft>
              <a:buFont typeface="+mj-lt"/>
              <a:buAutoNum type="arabicPeriod"/>
            </a:pPr>
            <a:r>
              <a:rPr lang="en-US" sz="3600" b="0" i="0" dirty="0">
                <a:solidFill>
                  <a:srgbClr val="181FB0"/>
                </a:solidFill>
                <a:effectLst/>
                <a:latin typeface="Bernard MT Condensed" panose="02050806060905020404" pitchFamily="18" charset="0"/>
              </a:rPr>
              <a:t>What does President Wilson mean by “popular sentiment”? </a:t>
            </a:r>
          </a:p>
          <a:p>
            <a:pPr marL="577850" indent="-577850" algn="l">
              <a:spcAft>
                <a:spcPts val="2400"/>
              </a:spcAft>
              <a:buFont typeface="+mj-lt"/>
              <a:buAutoNum type="arabicPeriod"/>
            </a:pPr>
            <a:r>
              <a:rPr lang="en-US" sz="3600" dirty="0">
                <a:solidFill>
                  <a:srgbClr val="181FB0"/>
                </a:solidFill>
                <a:latin typeface="Bernard MT Condensed" panose="02050806060905020404" pitchFamily="18" charset="0"/>
              </a:rPr>
              <a:t>Is he speaking more highly of the Senate or House? Why? </a:t>
            </a:r>
          </a:p>
        </p:txBody>
      </p:sp>
    </p:spTree>
    <p:extLst>
      <p:ext uri="{BB962C8B-B14F-4D97-AF65-F5344CB8AC3E}">
        <p14:creationId xmlns:p14="http://schemas.microsoft.com/office/powerpoint/2010/main" val="3221384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3DABEB-A741-48CF-866E-89E92DE17BA6}"/>
              </a:ext>
            </a:extLst>
          </p:cNvPr>
          <p:cNvSpPr txBox="1"/>
          <p:nvPr/>
        </p:nvSpPr>
        <p:spPr>
          <a:xfrm>
            <a:off x="135058" y="2273268"/>
            <a:ext cx="6372067" cy="4031873"/>
          </a:xfrm>
          <a:prstGeom prst="rect">
            <a:avLst/>
          </a:prstGeom>
          <a:solidFill>
            <a:srgbClr val="FFC145">
              <a:alpha val="34000"/>
            </a:srgbClr>
          </a:solidFill>
          <a:ln w="57150">
            <a:solidFill>
              <a:srgbClr val="5B5F97"/>
            </a:solidFill>
          </a:ln>
        </p:spPr>
        <p:txBody>
          <a:bodyPr wrap="square">
            <a:spAutoFit/>
          </a:bodyPr>
          <a:lstStyle/>
          <a:p>
            <a:pPr marL="742950" indent="-742950">
              <a:spcAft>
                <a:spcPts val="2400"/>
              </a:spcAft>
              <a:buFont typeface="+mj-lt"/>
              <a:buAutoNum type="arabicPeriod"/>
            </a:pPr>
            <a:r>
              <a:rPr lang="en-US" sz="3600" dirty="0"/>
              <a:t>What is the “necessary and proper clause”?</a:t>
            </a:r>
          </a:p>
          <a:p>
            <a:pPr marL="742950" indent="-742950">
              <a:spcAft>
                <a:spcPts val="2400"/>
              </a:spcAft>
              <a:buFont typeface="+mj-lt"/>
              <a:buAutoNum type="arabicPeriod"/>
            </a:pPr>
            <a:r>
              <a:rPr lang="en-US" sz="3600" dirty="0"/>
              <a:t>How does this relate to “implied powers”?</a:t>
            </a:r>
          </a:p>
          <a:p>
            <a:pPr marL="742950" indent="-742950">
              <a:spcAft>
                <a:spcPts val="2400"/>
              </a:spcAft>
              <a:buFont typeface="+mj-lt"/>
              <a:buAutoNum type="arabicPeriod"/>
            </a:pPr>
            <a:r>
              <a:rPr lang="en-US" sz="3600" dirty="0"/>
              <a:t>What is an example of an implied power?</a:t>
            </a:r>
          </a:p>
        </p:txBody>
      </p:sp>
      <p:pic>
        <p:nvPicPr>
          <p:cNvPr id="7" name="Picture 6">
            <a:extLst>
              <a:ext uri="{FF2B5EF4-FFF2-40B4-BE49-F238E27FC236}">
                <a16:creationId xmlns:a16="http://schemas.microsoft.com/office/drawing/2014/main" id="{56BFB41F-1D6D-B199-ECBB-5549FB0EEF34}"/>
              </a:ext>
            </a:extLst>
          </p:cNvPr>
          <p:cNvPicPr>
            <a:picLocks noChangeAspect="1"/>
          </p:cNvPicPr>
          <p:nvPr/>
        </p:nvPicPr>
        <p:blipFill>
          <a:blip r:embed="rId3"/>
          <a:stretch>
            <a:fillRect/>
          </a:stretch>
        </p:blipFill>
        <p:spPr>
          <a:xfrm>
            <a:off x="135059" y="129594"/>
            <a:ext cx="4394411" cy="2525836"/>
          </a:xfrm>
          <a:prstGeom prst="rect">
            <a:avLst/>
          </a:prstGeom>
        </p:spPr>
      </p:pic>
      <p:pic>
        <p:nvPicPr>
          <p:cNvPr id="9" name="Picture 8">
            <a:extLst>
              <a:ext uri="{FF2B5EF4-FFF2-40B4-BE49-F238E27FC236}">
                <a16:creationId xmlns:a16="http://schemas.microsoft.com/office/drawing/2014/main" id="{10361D12-23DD-89D2-A964-0E8DA7C672B3}"/>
              </a:ext>
            </a:extLst>
          </p:cNvPr>
          <p:cNvPicPr>
            <a:picLocks noChangeAspect="1"/>
          </p:cNvPicPr>
          <p:nvPr/>
        </p:nvPicPr>
        <p:blipFill>
          <a:blip r:embed="rId4"/>
          <a:stretch>
            <a:fillRect/>
          </a:stretch>
        </p:blipFill>
        <p:spPr>
          <a:xfrm>
            <a:off x="6839996" y="0"/>
            <a:ext cx="4742688" cy="6858000"/>
          </a:xfrm>
          <a:prstGeom prst="rect">
            <a:avLst/>
          </a:prstGeom>
        </p:spPr>
      </p:pic>
    </p:spTree>
    <p:extLst>
      <p:ext uri="{BB962C8B-B14F-4D97-AF65-F5344CB8AC3E}">
        <p14:creationId xmlns:p14="http://schemas.microsoft.com/office/powerpoint/2010/main" val="378992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87000">
              <a:srgbClr val="8BA5BE"/>
            </a:gs>
            <a:gs pos="53000">
              <a:srgbClr val="90AFC4"/>
            </a:gs>
          </a:gsLst>
          <a:lin ang="162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39AB17-5CA9-49F0-B14F-CFBCDE8DBA28}"/>
              </a:ext>
            </a:extLst>
          </p:cNvPr>
          <p:cNvSpPr txBox="1"/>
          <p:nvPr/>
        </p:nvSpPr>
        <p:spPr>
          <a:xfrm>
            <a:off x="7584899" y="674400"/>
            <a:ext cx="4279723" cy="5509200"/>
          </a:xfrm>
          <a:prstGeom prst="rect">
            <a:avLst/>
          </a:prstGeom>
          <a:noFill/>
        </p:spPr>
        <p:txBody>
          <a:bodyPr wrap="square">
            <a:spAutoFit/>
          </a:bodyPr>
          <a:lstStyle/>
          <a:p>
            <a:pPr algn="l"/>
            <a:r>
              <a:rPr lang="en-US" sz="3200" b="0" i="0" dirty="0">
                <a:effectLst/>
                <a:latin typeface="Arial" panose="020B0604020202020204" pitchFamily="34" charset="0"/>
                <a:cs typeface="Arial" panose="020B0604020202020204" pitchFamily="34" charset="0"/>
              </a:rPr>
              <a:t>Write down everything you have done so far today. Include as much as possible - no detail is too small!</a:t>
            </a:r>
          </a:p>
          <a:p>
            <a:pPr algn="l"/>
            <a:endParaRPr lang="en-US" sz="3200" dirty="0">
              <a:latin typeface="Arial" panose="020B0604020202020204" pitchFamily="34" charset="0"/>
              <a:cs typeface="Arial" panose="020B0604020202020204" pitchFamily="34" charset="0"/>
            </a:endParaRPr>
          </a:p>
          <a:p>
            <a:r>
              <a:rPr lang="en-US" sz="3200" b="0" i="0" dirty="0">
                <a:effectLst/>
                <a:latin typeface="Arial" panose="020B0604020202020204" pitchFamily="34" charset="0"/>
                <a:cs typeface="Arial" panose="020B0604020202020204" pitchFamily="34" charset="0"/>
              </a:rPr>
              <a:t>After completing your list, put a star </a:t>
            </a:r>
            <a:r>
              <a:rPr lang="en-US" sz="3200" b="0" i="0" dirty="0">
                <a:effectLst>
                  <a:outerShdw blurRad="38100" dist="38100" dir="2700000" algn="tl">
                    <a:srgbClr val="000000"/>
                  </a:outerShdw>
                </a:effectLst>
                <a:latin typeface="Arial" panose="020B0604020202020204" pitchFamily="34" charset="0"/>
                <a:cs typeface="Arial" panose="020B0604020202020204" pitchFamily="34" charset="0"/>
              </a:rPr>
              <a:t>⭐</a:t>
            </a:r>
            <a:r>
              <a:rPr lang="en-US" sz="3200" b="0" i="0" dirty="0">
                <a:effectLst/>
                <a:latin typeface="Arial" panose="020B0604020202020204" pitchFamily="34" charset="0"/>
                <a:cs typeface="Arial" panose="020B0604020202020204" pitchFamily="34" charset="0"/>
              </a:rPr>
              <a:t> next to everything that the government is in any way involved in. </a:t>
            </a:r>
          </a:p>
        </p:txBody>
      </p:sp>
      <p:pic>
        <p:nvPicPr>
          <p:cNvPr id="2" name="Picture 1">
            <a:extLst>
              <a:ext uri="{FF2B5EF4-FFF2-40B4-BE49-F238E27FC236}">
                <a16:creationId xmlns:a16="http://schemas.microsoft.com/office/drawing/2014/main" id="{A37F6A10-F36A-44A2-8771-C21F187D429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9130" y="1152366"/>
            <a:ext cx="7239747" cy="4887190"/>
          </a:xfrm>
          <a:prstGeom prst="rect">
            <a:avLst/>
          </a:prstGeom>
        </p:spPr>
      </p:pic>
      <p:pic>
        <p:nvPicPr>
          <p:cNvPr id="5" name="Picture 4">
            <a:extLst>
              <a:ext uri="{FF2B5EF4-FFF2-40B4-BE49-F238E27FC236}">
                <a16:creationId xmlns:a16="http://schemas.microsoft.com/office/drawing/2014/main" id="{F1FC1BDD-E23B-431A-AE77-FF079789FBB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21073535">
            <a:off x="268175" y="411910"/>
            <a:ext cx="4476738" cy="1463364"/>
          </a:xfrm>
          <a:prstGeom prst="rect">
            <a:avLst/>
          </a:prstGeom>
        </p:spPr>
      </p:pic>
    </p:spTree>
    <p:extLst>
      <p:ext uri="{BB962C8B-B14F-4D97-AF65-F5344CB8AC3E}">
        <p14:creationId xmlns:p14="http://schemas.microsoft.com/office/powerpoint/2010/main" val="2015803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CEB4B4-015E-FA2B-5DCD-A5DD02E7676C}"/>
              </a:ext>
            </a:extLst>
          </p:cNvPr>
          <p:cNvPicPr>
            <a:picLocks noChangeAspect="1"/>
          </p:cNvPicPr>
          <p:nvPr/>
        </p:nvPicPr>
        <p:blipFill>
          <a:blip r:embed="rId3"/>
          <a:stretch>
            <a:fillRect/>
          </a:stretch>
        </p:blipFill>
        <p:spPr>
          <a:xfrm>
            <a:off x="12191" y="0"/>
            <a:ext cx="12167617" cy="6858000"/>
          </a:xfrm>
          <a:prstGeom prst="rect">
            <a:avLst/>
          </a:prstGeom>
        </p:spPr>
      </p:pic>
      <p:sp>
        <p:nvSpPr>
          <p:cNvPr id="3" name="TextBox 2">
            <a:extLst>
              <a:ext uri="{FF2B5EF4-FFF2-40B4-BE49-F238E27FC236}">
                <a16:creationId xmlns:a16="http://schemas.microsoft.com/office/drawing/2014/main" id="{195650BB-D130-4DC1-8FF7-9E7E7792238E}"/>
              </a:ext>
            </a:extLst>
          </p:cNvPr>
          <p:cNvSpPr txBox="1"/>
          <p:nvPr/>
        </p:nvSpPr>
        <p:spPr>
          <a:xfrm>
            <a:off x="203270" y="2324207"/>
            <a:ext cx="8250942" cy="4185761"/>
          </a:xfrm>
          <a:prstGeom prst="rect">
            <a:avLst/>
          </a:prstGeom>
          <a:solidFill>
            <a:srgbClr val="EAF7CF">
              <a:alpha val="64000"/>
            </a:srgbClr>
          </a:solidFill>
          <a:ln>
            <a:solidFill>
              <a:schemeClr val="tx1"/>
            </a:solidFill>
          </a:ln>
        </p:spPr>
        <p:txBody>
          <a:bodyPr wrap="square">
            <a:spAutoFit/>
          </a:bodyPr>
          <a:lstStyle/>
          <a:p>
            <a:pPr>
              <a:spcAft>
                <a:spcPts val="3000"/>
              </a:spcAft>
            </a:pPr>
            <a:r>
              <a:rPr lang="en-US" sz="3600" b="1" dirty="0"/>
              <a:t>Think back to the analysis you did on Congressmen and their jobs/backgrounds. </a:t>
            </a:r>
          </a:p>
          <a:p>
            <a:pPr marL="742950" indent="-742950">
              <a:spcAft>
                <a:spcPts val="3000"/>
              </a:spcAft>
              <a:buAutoNum type="arabicPeriod"/>
            </a:pPr>
            <a:r>
              <a:rPr lang="en-US" sz="3600" b="1" dirty="0"/>
              <a:t>Which jobs are most helpful for getting into government &amp; why?</a:t>
            </a:r>
          </a:p>
          <a:p>
            <a:pPr marL="742950" indent="-742950">
              <a:spcAft>
                <a:spcPts val="3000"/>
              </a:spcAft>
              <a:buAutoNum type="arabicPeriod"/>
            </a:pPr>
            <a:r>
              <a:rPr lang="en-US" sz="3600" b="1" dirty="0"/>
              <a:t>Which career backgrounds are lacking in Congress?</a:t>
            </a:r>
          </a:p>
        </p:txBody>
      </p:sp>
      <p:pic>
        <p:nvPicPr>
          <p:cNvPr id="6" name="Picture 5">
            <a:extLst>
              <a:ext uri="{FF2B5EF4-FFF2-40B4-BE49-F238E27FC236}">
                <a16:creationId xmlns:a16="http://schemas.microsoft.com/office/drawing/2014/main" id="{D4AE1D60-D9A6-AE5D-506E-16B497CCC3F4}"/>
              </a:ext>
            </a:extLst>
          </p:cNvPr>
          <p:cNvPicPr>
            <a:picLocks noChangeAspect="1"/>
          </p:cNvPicPr>
          <p:nvPr/>
        </p:nvPicPr>
        <p:blipFill>
          <a:blip r:embed="rId4"/>
          <a:stretch>
            <a:fillRect/>
          </a:stretch>
        </p:blipFill>
        <p:spPr>
          <a:xfrm>
            <a:off x="203270" y="0"/>
            <a:ext cx="7004911" cy="2219136"/>
          </a:xfrm>
          <a:prstGeom prst="rect">
            <a:avLst/>
          </a:prstGeom>
        </p:spPr>
      </p:pic>
    </p:spTree>
    <p:extLst>
      <p:ext uri="{BB962C8B-B14F-4D97-AF65-F5344CB8AC3E}">
        <p14:creationId xmlns:p14="http://schemas.microsoft.com/office/powerpoint/2010/main" val="1179519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pork cartoon">
            <a:extLst>
              <a:ext uri="{FF2B5EF4-FFF2-40B4-BE49-F238E27FC236}">
                <a16:creationId xmlns:a16="http://schemas.microsoft.com/office/drawing/2014/main" id="{677438BE-7C07-FAD3-D844-6CFB704EA33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4681239" y="1650160"/>
            <a:ext cx="7326181" cy="4838044"/>
          </a:xfrm>
          <a:prstGeom prst="rect">
            <a:avLst/>
          </a:prstGeom>
          <a:noFill/>
        </p:spPr>
      </p:pic>
      <p:pic>
        <p:nvPicPr>
          <p:cNvPr id="4" name="Picture 3">
            <a:extLst>
              <a:ext uri="{FF2B5EF4-FFF2-40B4-BE49-F238E27FC236}">
                <a16:creationId xmlns:a16="http://schemas.microsoft.com/office/drawing/2014/main" id="{A3040037-5672-A753-251F-F59F213EE790}"/>
              </a:ext>
            </a:extLst>
          </p:cNvPr>
          <p:cNvPicPr>
            <a:picLocks noChangeAspect="1"/>
          </p:cNvPicPr>
          <p:nvPr/>
        </p:nvPicPr>
        <p:blipFill>
          <a:blip r:embed="rId4"/>
          <a:stretch>
            <a:fillRect/>
          </a:stretch>
        </p:blipFill>
        <p:spPr>
          <a:xfrm>
            <a:off x="5954076" y="154419"/>
            <a:ext cx="4780506" cy="1495741"/>
          </a:xfrm>
          <a:prstGeom prst="rect">
            <a:avLst/>
          </a:prstGeom>
        </p:spPr>
      </p:pic>
      <p:sp>
        <p:nvSpPr>
          <p:cNvPr id="5" name="TextBox 4">
            <a:extLst>
              <a:ext uri="{FF2B5EF4-FFF2-40B4-BE49-F238E27FC236}">
                <a16:creationId xmlns:a16="http://schemas.microsoft.com/office/drawing/2014/main" id="{CFF6DAF6-06C8-7983-B3F0-1FBCABBFA283}"/>
              </a:ext>
            </a:extLst>
          </p:cNvPr>
          <p:cNvSpPr txBox="1"/>
          <p:nvPr/>
        </p:nvSpPr>
        <p:spPr>
          <a:xfrm>
            <a:off x="312112" y="314276"/>
            <a:ext cx="4110259" cy="6247864"/>
          </a:xfrm>
          <a:prstGeom prst="rect">
            <a:avLst/>
          </a:prstGeom>
          <a:noFill/>
        </p:spPr>
        <p:txBody>
          <a:bodyPr wrap="square">
            <a:spAutoFit/>
          </a:bodyPr>
          <a:lstStyle/>
          <a:p>
            <a:pPr marL="577850" indent="-577850" algn="l">
              <a:spcAft>
                <a:spcPts val="2400"/>
              </a:spcAft>
              <a:buFont typeface="+mj-lt"/>
              <a:buAutoNum type="arabicPeriod"/>
            </a:pPr>
            <a:r>
              <a:rPr lang="en-US" sz="3600" b="0" i="0" dirty="0">
                <a:solidFill>
                  <a:srgbClr val="220F0F"/>
                </a:solidFill>
                <a:effectLst/>
                <a:latin typeface="Bernard MT Condensed" panose="02050806060905020404" pitchFamily="18" charset="0"/>
              </a:rPr>
              <a:t>What is “pork barrel” spending?</a:t>
            </a:r>
          </a:p>
          <a:p>
            <a:pPr marL="577850" indent="-577850" algn="l">
              <a:spcAft>
                <a:spcPts val="2400"/>
              </a:spcAft>
              <a:buFont typeface="+mj-lt"/>
              <a:buAutoNum type="arabicPeriod"/>
            </a:pPr>
            <a:r>
              <a:rPr lang="en-US" sz="3600" dirty="0">
                <a:solidFill>
                  <a:srgbClr val="220F0F"/>
                </a:solidFill>
                <a:latin typeface="Bernard MT Condensed" panose="02050806060905020404" pitchFamily="18" charset="0"/>
              </a:rPr>
              <a:t>What are some of the criteria for identifying spending as “pork”?</a:t>
            </a:r>
          </a:p>
          <a:p>
            <a:pPr marL="577850" indent="-577850" algn="l">
              <a:spcAft>
                <a:spcPts val="2400"/>
              </a:spcAft>
              <a:buFont typeface="+mj-lt"/>
              <a:buAutoNum type="arabicPeriod"/>
            </a:pPr>
            <a:r>
              <a:rPr lang="en-US" sz="3600" dirty="0">
                <a:solidFill>
                  <a:srgbClr val="220F0F"/>
                </a:solidFill>
                <a:latin typeface="Bernard MT Condensed" panose="02050806060905020404" pitchFamily="18" charset="0"/>
              </a:rPr>
              <a:t>Why is often used to criticize Congress?</a:t>
            </a:r>
          </a:p>
        </p:txBody>
      </p:sp>
    </p:spTree>
    <p:extLst>
      <p:ext uri="{BB962C8B-B14F-4D97-AF65-F5344CB8AC3E}">
        <p14:creationId xmlns:p14="http://schemas.microsoft.com/office/powerpoint/2010/main" val="825460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4B3063-345D-4F1E-830F-918EBBC18673}"/>
              </a:ext>
            </a:extLst>
          </p:cNvPr>
          <p:cNvSpPr txBox="1"/>
          <p:nvPr/>
        </p:nvSpPr>
        <p:spPr>
          <a:xfrm>
            <a:off x="717395" y="1567329"/>
            <a:ext cx="6096000" cy="5078313"/>
          </a:xfrm>
          <a:prstGeom prst="rect">
            <a:avLst/>
          </a:prstGeom>
          <a:noFill/>
        </p:spPr>
        <p:txBody>
          <a:bodyPr wrap="square">
            <a:spAutoFit/>
          </a:bodyPr>
          <a:lstStyle/>
          <a:p>
            <a:pPr algn="l"/>
            <a:r>
              <a:rPr lang="en-US" sz="5400" b="0" i="0" dirty="0">
                <a:solidFill>
                  <a:srgbClr val="38559B"/>
                </a:solidFill>
                <a:effectLst/>
                <a:latin typeface="Arial" panose="020B0604020202020204" pitchFamily="34" charset="0"/>
                <a:cs typeface="Arial" panose="020B0604020202020204" pitchFamily="34" charset="0"/>
              </a:rPr>
              <a:t>What is something that you wished was a law? Or what is a current law that you wish didn't exist?</a:t>
            </a:r>
            <a:endParaRPr lang="en-US" sz="5400" dirty="0">
              <a:solidFill>
                <a:srgbClr val="38559B"/>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D020C45-631C-4095-8EB8-A8EC05F0EE5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876" y="122663"/>
            <a:ext cx="6196319" cy="1444666"/>
          </a:xfrm>
          <a:prstGeom prst="rect">
            <a:avLst/>
          </a:prstGeom>
        </p:spPr>
      </p:pic>
      <p:pic>
        <p:nvPicPr>
          <p:cNvPr id="1026" name="Picture 2">
            <a:extLst>
              <a:ext uri="{FF2B5EF4-FFF2-40B4-BE49-F238E27FC236}">
                <a16:creationId xmlns:a16="http://schemas.microsoft.com/office/drawing/2014/main" id="{648FAB09-3498-E5D8-7320-D71F450B6C1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25376" y="448836"/>
            <a:ext cx="5960327" cy="596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452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1FF7CC83-5283-0A88-8FB0-CFBB252BD4A7}"/>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26933" y="711201"/>
            <a:ext cx="6584349" cy="59732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056028-08D5-F348-EE28-BA0FD27ECC3C}"/>
              </a:ext>
            </a:extLst>
          </p:cNvPr>
          <p:cNvSpPr txBox="1"/>
          <p:nvPr/>
        </p:nvSpPr>
        <p:spPr>
          <a:xfrm>
            <a:off x="6929679" y="2037987"/>
            <a:ext cx="5135388" cy="4524315"/>
          </a:xfrm>
          <a:prstGeom prst="rect">
            <a:avLst/>
          </a:prstGeom>
          <a:noFill/>
        </p:spPr>
        <p:txBody>
          <a:bodyPr wrap="square">
            <a:spAutoFit/>
          </a:bodyPr>
          <a:lstStyle/>
          <a:p>
            <a:pPr marL="342900" indent="-342900">
              <a:buFont typeface="Arial" panose="020B0604020202020204" pitchFamily="34" charset="0"/>
              <a:buChar char="•"/>
            </a:pPr>
            <a:r>
              <a:rPr lang="en-US" sz="3600" dirty="0"/>
              <a:t>Floor Action</a:t>
            </a:r>
          </a:p>
          <a:p>
            <a:pPr marL="342900" indent="-342900">
              <a:buFont typeface="Arial" panose="020B0604020202020204" pitchFamily="34" charset="0"/>
              <a:buChar char="•"/>
            </a:pPr>
            <a:r>
              <a:rPr lang="en-US" sz="3600" dirty="0"/>
              <a:t>Vote</a:t>
            </a:r>
          </a:p>
          <a:p>
            <a:pPr marL="342900" indent="-342900">
              <a:buFont typeface="Arial" panose="020B0604020202020204" pitchFamily="34" charset="0"/>
              <a:buChar char="•"/>
            </a:pPr>
            <a:r>
              <a:rPr lang="en-US" sz="3600" dirty="0"/>
              <a:t>Bill is Introduced</a:t>
            </a:r>
          </a:p>
          <a:p>
            <a:pPr marL="342900" indent="-342900">
              <a:buFont typeface="Arial" panose="020B0604020202020204" pitchFamily="34" charset="0"/>
              <a:buChar char="•"/>
            </a:pPr>
            <a:r>
              <a:rPr lang="en-US" sz="3600" dirty="0"/>
              <a:t>Presidential Action</a:t>
            </a:r>
          </a:p>
          <a:p>
            <a:pPr marL="342900" indent="-342900">
              <a:buFont typeface="Arial" panose="020B0604020202020204" pitchFamily="34" charset="0"/>
              <a:buChar char="•"/>
            </a:pPr>
            <a:r>
              <a:rPr lang="en-US" sz="3600" dirty="0"/>
              <a:t>Bill is Signed into Law</a:t>
            </a:r>
          </a:p>
          <a:p>
            <a:pPr marL="342900" indent="-342900">
              <a:buFont typeface="Arial" panose="020B0604020202020204" pitchFamily="34" charset="0"/>
              <a:buChar char="•"/>
            </a:pPr>
            <a:r>
              <a:rPr lang="en-US" sz="3600" dirty="0"/>
              <a:t>Conference Committees</a:t>
            </a:r>
          </a:p>
          <a:p>
            <a:pPr marL="342900" indent="-342900">
              <a:buFont typeface="Arial" panose="020B0604020202020204" pitchFamily="34" charset="0"/>
              <a:buChar char="•"/>
            </a:pPr>
            <a:r>
              <a:rPr lang="en-US" sz="3600" dirty="0"/>
              <a:t>Bill is Drafted</a:t>
            </a:r>
          </a:p>
          <a:p>
            <a:pPr marL="342900" indent="-342900">
              <a:buFont typeface="Arial" panose="020B0604020202020204" pitchFamily="34" charset="0"/>
              <a:buChar char="•"/>
            </a:pPr>
            <a:r>
              <a:rPr lang="en-US" sz="3600" dirty="0"/>
              <a:t>Committee Action</a:t>
            </a:r>
          </a:p>
        </p:txBody>
      </p:sp>
      <p:sp>
        <p:nvSpPr>
          <p:cNvPr id="7" name="TextBox 6">
            <a:extLst>
              <a:ext uri="{FF2B5EF4-FFF2-40B4-BE49-F238E27FC236}">
                <a16:creationId xmlns:a16="http://schemas.microsoft.com/office/drawing/2014/main" id="{99E5081E-BCB2-7B26-BC6E-9ABF01745C1C}"/>
              </a:ext>
            </a:extLst>
          </p:cNvPr>
          <p:cNvSpPr txBox="1"/>
          <p:nvPr/>
        </p:nvSpPr>
        <p:spPr>
          <a:xfrm>
            <a:off x="6929679" y="148193"/>
            <a:ext cx="4946232" cy="1754326"/>
          </a:xfrm>
          <a:prstGeom prst="rect">
            <a:avLst/>
          </a:prstGeom>
          <a:solidFill>
            <a:srgbClr val="006D2C">
              <a:alpha val="46000"/>
            </a:srgbClr>
          </a:solidFill>
          <a:ln>
            <a:solidFill>
              <a:schemeClr val="tx1"/>
            </a:solidFill>
          </a:ln>
        </p:spPr>
        <p:txBody>
          <a:bodyPr wrap="square">
            <a:spAutoFit/>
          </a:bodyPr>
          <a:lstStyle/>
          <a:p>
            <a:pPr algn="l"/>
            <a:r>
              <a:rPr lang="en-US" sz="3600" b="1" i="0" dirty="0">
                <a:solidFill>
                  <a:srgbClr val="220F0F"/>
                </a:solidFill>
                <a:effectLst/>
              </a:rPr>
              <a:t>Place these steps of how a Bill becomes a law in the correct order. </a:t>
            </a:r>
            <a:endParaRPr lang="en-US" sz="3600" b="1" dirty="0">
              <a:solidFill>
                <a:srgbClr val="220F0F"/>
              </a:solidFill>
            </a:endParaRPr>
          </a:p>
        </p:txBody>
      </p:sp>
      <p:pic>
        <p:nvPicPr>
          <p:cNvPr id="8" name="Picture 7">
            <a:extLst>
              <a:ext uri="{FF2B5EF4-FFF2-40B4-BE49-F238E27FC236}">
                <a16:creationId xmlns:a16="http://schemas.microsoft.com/office/drawing/2014/main" id="{D2FE7A8F-3BA6-E6AD-6BF4-8BC047E62DD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5240" y="275194"/>
            <a:ext cx="6307734" cy="1074292"/>
          </a:xfrm>
          <a:prstGeom prst="rect">
            <a:avLst/>
          </a:prstGeom>
        </p:spPr>
      </p:pic>
    </p:spTree>
    <p:extLst>
      <p:ext uri="{BB962C8B-B14F-4D97-AF65-F5344CB8AC3E}">
        <p14:creationId xmlns:p14="http://schemas.microsoft.com/office/powerpoint/2010/main" val="218659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045755-3FE0-403C-844E-B05D5D51707E}"/>
              </a:ext>
            </a:extLst>
          </p:cNvPr>
          <p:cNvSpPr txBox="1"/>
          <p:nvPr/>
        </p:nvSpPr>
        <p:spPr>
          <a:xfrm>
            <a:off x="312112" y="397401"/>
            <a:ext cx="4633904" cy="6063198"/>
          </a:xfrm>
          <a:prstGeom prst="rect">
            <a:avLst/>
          </a:prstGeom>
          <a:noFill/>
        </p:spPr>
        <p:txBody>
          <a:bodyPr wrap="square">
            <a:spAutoFit/>
          </a:bodyPr>
          <a:lstStyle/>
          <a:p>
            <a:pPr marL="577850" indent="-577850" algn="l">
              <a:spcAft>
                <a:spcPts val="2400"/>
              </a:spcAft>
              <a:buFont typeface="+mj-lt"/>
              <a:buAutoNum type="arabicPeriod"/>
            </a:pPr>
            <a:r>
              <a:rPr lang="en-US" sz="4600" b="0" i="0" dirty="0">
                <a:solidFill>
                  <a:srgbClr val="181FB0"/>
                </a:solidFill>
                <a:effectLst/>
                <a:latin typeface="Bernard MT Condensed" panose="02050806060905020404" pitchFamily="18" charset="0"/>
              </a:rPr>
              <a:t>What article of the Constitution deals with the presidency? </a:t>
            </a:r>
          </a:p>
          <a:p>
            <a:pPr marL="577850" indent="-577850" algn="l">
              <a:spcAft>
                <a:spcPts val="2400"/>
              </a:spcAft>
              <a:buFont typeface="+mj-lt"/>
              <a:buAutoNum type="arabicPeriod"/>
            </a:pPr>
            <a:r>
              <a:rPr lang="en-US" sz="4600" b="0" i="0" dirty="0">
                <a:solidFill>
                  <a:srgbClr val="181FB0"/>
                </a:solidFill>
                <a:effectLst/>
                <a:latin typeface="Bernard MT Condensed" panose="02050806060905020404" pitchFamily="18" charset="0"/>
              </a:rPr>
              <a:t>What are some of the powers given to the President?</a:t>
            </a:r>
            <a:endParaRPr lang="en-US" sz="4600" dirty="0">
              <a:solidFill>
                <a:srgbClr val="181FB0"/>
              </a:solidFill>
              <a:latin typeface="Bernard MT Condensed" panose="02050806060905020404" pitchFamily="18" charset="0"/>
            </a:endParaRPr>
          </a:p>
        </p:txBody>
      </p:sp>
      <p:pic>
        <p:nvPicPr>
          <p:cNvPr id="5" name="Picture 4">
            <a:extLst>
              <a:ext uri="{FF2B5EF4-FFF2-40B4-BE49-F238E27FC236}">
                <a16:creationId xmlns:a16="http://schemas.microsoft.com/office/drawing/2014/main" id="{2E99B7FD-0FBB-4A3D-A8B9-467FC4A35327}"/>
              </a:ext>
            </a:extLst>
          </p:cNvPr>
          <p:cNvPicPr>
            <a:picLocks noChangeAspect="1"/>
          </p:cNvPicPr>
          <p:nvPr/>
        </p:nvPicPr>
        <p:blipFill>
          <a:blip r:embed="rId3"/>
          <a:stretch>
            <a:fillRect/>
          </a:stretch>
        </p:blipFill>
        <p:spPr>
          <a:xfrm>
            <a:off x="4794324" y="1238396"/>
            <a:ext cx="7237256" cy="5295259"/>
          </a:xfrm>
          <a:prstGeom prst="rect">
            <a:avLst/>
          </a:prstGeom>
        </p:spPr>
      </p:pic>
      <p:pic>
        <p:nvPicPr>
          <p:cNvPr id="6" name="Picture 5">
            <a:extLst>
              <a:ext uri="{FF2B5EF4-FFF2-40B4-BE49-F238E27FC236}">
                <a16:creationId xmlns:a16="http://schemas.microsoft.com/office/drawing/2014/main" id="{21C31387-E7C4-44B5-95B1-9F2A94BA02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5985" y="-196488"/>
            <a:ext cx="5844373" cy="2030440"/>
          </a:xfrm>
          <a:prstGeom prst="rect">
            <a:avLst/>
          </a:prstGeom>
        </p:spPr>
      </p:pic>
    </p:spTree>
    <p:extLst>
      <p:ext uri="{BB962C8B-B14F-4D97-AF65-F5344CB8AC3E}">
        <p14:creationId xmlns:p14="http://schemas.microsoft.com/office/powerpoint/2010/main" val="1402164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D98023-90D4-444E-93CA-96B669F49496}"/>
              </a:ext>
            </a:extLst>
          </p:cNvPr>
          <p:cNvPicPr>
            <a:picLocks noChangeAspect="1"/>
          </p:cNvPicPr>
          <p:nvPr/>
        </p:nvPicPr>
        <p:blipFill>
          <a:blip r:embed="rId3"/>
          <a:stretch>
            <a:fillRect/>
          </a:stretch>
        </p:blipFill>
        <p:spPr>
          <a:xfrm>
            <a:off x="529390" y="0"/>
            <a:ext cx="4235115" cy="6834844"/>
          </a:xfrm>
          <a:prstGeom prst="rect">
            <a:avLst/>
          </a:prstGeom>
        </p:spPr>
      </p:pic>
      <p:sp>
        <p:nvSpPr>
          <p:cNvPr id="3" name="TextBox 2">
            <a:extLst>
              <a:ext uri="{FF2B5EF4-FFF2-40B4-BE49-F238E27FC236}">
                <a16:creationId xmlns:a16="http://schemas.microsoft.com/office/drawing/2014/main" id="{C907C325-13E8-4C82-8F6E-FCE8494CE4D0}"/>
              </a:ext>
            </a:extLst>
          </p:cNvPr>
          <p:cNvSpPr txBox="1"/>
          <p:nvPr/>
        </p:nvSpPr>
        <p:spPr>
          <a:xfrm>
            <a:off x="5169567" y="2569193"/>
            <a:ext cx="6493043" cy="3139321"/>
          </a:xfrm>
          <a:prstGeom prst="rect">
            <a:avLst/>
          </a:prstGeom>
          <a:noFill/>
        </p:spPr>
        <p:txBody>
          <a:bodyPr wrap="square">
            <a:spAutoFit/>
          </a:bodyPr>
          <a:lstStyle/>
          <a:p>
            <a:pPr algn="l"/>
            <a:r>
              <a:rPr lang="en-US" sz="6600" b="1" i="0" dirty="0">
                <a:solidFill>
                  <a:srgbClr val="26547C"/>
                </a:solidFill>
                <a:effectLst/>
              </a:rPr>
              <a:t>What are some of the President’s </a:t>
            </a:r>
            <a:r>
              <a:rPr lang="en-US" sz="6600" b="1" i="0" u="sng" dirty="0">
                <a:solidFill>
                  <a:srgbClr val="26547C"/>
                </a:solidFill>
                <a:effectLst/>
              </a:rPr>
              <a:t>unofficial</a:t>
            </a:r>
            <a:r>
              <a:rPr lang="en-US" sz="6600" b="1" i="0" dirty="0">
                <a:solidFill>
                  <a:srgbClr val="26547C"/>
                </a:solidFill>
                <a:effectLst/>
              </a:rPr>
              <a:t> duties?</a:t>
            </a:r>
            <a:endParaRPr lang="en-US" sz="6600" b="1" dirty="0">
              <a:solidFill>
                <a:srgbClr val="26547C"/>
              </a:solidFill>
            </a:endParaRPr>
          </a:p>
        </p:txBody>
      </p:sp>
      <p:pic>
        <p:nvPicPr>
          <p:cNvPr id="9" name="Picture 8">
            <a:extLst>
              <a:ext uri="{FF2B5EF4-FFF2-40B4-BE49-F238E27FC236}">
                <a16:creationId xmlns:a16="http://schemas.microsoft.com/office/drawing/2014/main" id="{113D0E81-83C1-4174-BCB7-95C9B845BD05}"/>
              </a:ext>
            </a:extLst>
          </p:cNvPr>
          <p:cNvPicPr>
            <a:picLocks noChangeAspect="1"/>
          </p:cNvPicPr>
          <p:nvPr/>
        </p:nvPicPr>
        <p:blipFill>
          <a:blip r:embed="rId4"/>
          <a:stretch>
            <a:fillRect/>
          </a:stretch>
        </p:blipFill>
        <p:spPr>
          <a:xfrm>
            <a:off x="5057905" y="173594"/>
            <a:ext cx="7626757" cy="2219136"/>
          </a:xfrm>
          <a:prstGeom prst="rect">
            <a:avLst/>
          </a:prstGeom>
        </p:spPr>
      </p:pic>
    </p:spTree>
    <p:extLst>
      <p:ext uri="{BB962C8B-B14F-4D97-AF65-F5344CB8AC3E}">
        <p14:creationId xmlns:p14="http://schemas.microsoft.com/office/powerpoint/2010/main" val="4233302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C7DF9F-452A-4A3A-C16C-838D2FCC1801}"/>
              </a:ext>
            </a:extLst>
          </p:cNvPr>
          <p:cNvPicPr>
            <a:picLocks noChangeAspect="1"/>
          </p:cNvPicPr>
          <p:nvPr/>
        </p:nvPicPr>
        <p:blipFill>
          <a:blip r:embed="rId3"/>
          <a:stretch>
            <a:fillRect/>
          </a:stretch>
        </p:blipFill>
        <p:spPr>
          <a:xfrm>
            <a:off x="5312579" y="223025"/>
            <a:ext cx="6879422" cy="6634976"/>
          </a:xfrm>
          <a:prstGeom prst="rect">
            <a:avLst/>
          </a:prstGeom>
        </p:spPr>
      </p:pic>
      <p:sp>
        <p:nvSpPr>
          <p:cNvPr id="3" name="TextBox 2">
            <a:extLst>
              <a:ext uri="{FF2B5EF4-FFF2-40B4-BE49-F238E27FC236}">
                <a16:creationId xmlns:a16="http://schemas.microsoft.com/office/drawing/2014/main" id="{00F2B6EF-37C4-4FFC-81CF-A8AA0AEC00A8}"/>
              </a:ext>
            </a:extLst>
          </p:cNvPr>
          <p:cNvSpPr txBox="1"/>
          <p:nvPr/>
        </p:nvSpPr>
        <p:spPr>
          <a:xfrm>
            <a:off x="368969" y="1905506"/>
            <a:ext cx="5727031" cy="4247317"/>
          </a:xfrm>
          <a:prstGeom prst="rect">
            <a:avLst/>
          </a:prstGeom>
          <a:noFill/>
        </p:spPr>
        <p:txBody>
          <a:bodyPr wrap="square">
            <a:spAutoFit/>
          </a:bodyPr>
          <a:lstStyle/>
          <a:p>
            <a:r>
              <a:rPr lang="en-US" sz="5400" dirty="0">
                <a:solidFill>
                  <a:srgbClr val="1D4E89"/>
                </a:solidFill>
              </a:rPr>
              <a:t>What is an experience you have had with government bureaucracy?</a:t>
            </a:r>
          </a:p>
        </p:txBody>
      </p:sp>
      <p:pic>
        <p:nvPicPr>
          <p:cNvPr id="2" name="Picture 1">
            <a:extLst>
              <a:ext uri="{FF2B5EF4-FFF2-40B4-BE49-F238E27FC236}">
                <a16:creationId xmlns:a16="http://schemas.microsoft.com/office/drawing/2014/main" id="{3177962D-4738-B8D2-5B89-3B996B7E448B}"/>
              </a:ext>
            </a:extLst>
          </p:cNvPr>
          <p:cNvPicPr>
            <a:picLocks noChangeAspect="1"/>
          </p:cNvPicPr>
          <p:nvPr/>
        </p:nvPicPr>
        <p:blipFill>
          <a:blip r:embed="rId4"/>
          <a:stretch>
            <a:fillRect/>
          </a:stretch>
        </p:blipFill>
        <p:spPr>
          <a:xfrm>
            <a:off x="100610" y="0"/>
            <a:ext cx="6559424" cy="1538868"/>
          </a:xfrm>
          <a:prstGeom prst="rect">
            <a:avLst/>
          </a:prstGeom>
        </p:spPr>
      </p:pic>
    </p:spTree>
    <p:extLst>
      <p:ext uri="{BB962C8B-B14F-4D97-AF65-F5344CB8AC3E}">
        <p14:creationId xmlns:p14="http://schemas.microsoft.com/office/powerpoint/2010/main" val="959481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17">
            <a:extLst>
              <a:ext uri="{FF2B5EF4-FFF2-40B4-BE49-F238E27FC236}">
                <a16:creationId xmlns:a16="http://schemas.microsoft.com/office/drawing/2014/main" id="{A87D916D-9040-02F5-1DBB-813A508671E5}"/>
              </a:ext>
            </a:extLst>
          </p:cNvPr>
          <p:cNvGraphicFramePr>
            <a:graphicFrameLocks/>
          </p:cNvGraphicFramePr>
          <p:nvPr>
            <p:extLst>
              <p:ext uri="{D42A27DB-BD31-4B8C-83A1-F6EECF244321}">
                <p14:modId xmlns:p14="http://schemas.microsoft.com/office/powerpoint/2010/main" val="4045788199"/>
              </p:ext>
            </p:extLst>
          </p:nvPr>
        </p:nvGraphicFramePr>
        <p:xfrm>
          <a:off x="5874679" y="115445"/>
          <a:ext cx="6141154" cy="4102608"/>
        </p:xfrm>
        <a:graphic>
          <a:graphicData uri="http://schemas.openxmlformats.org/drawingml/2006/table">
            <a:tbl>
              <a:tblPr/>
              <a:tblGrid>
                <a:gridCol w="2122310">
                  <a:extLst>
                    <a:ext uri="{9D8B030D-6E8A-4147-A177-3AD203B41FA5}">
                      <a16:colId xmlns:a16="http://schemas.microsoft.com/office/drawing/2014/main" val="20000"/>
                    </a:ext>
                  </a:extLst>
                </a:gridCol>
                <a:gridCol w="4018844">
                  <a:extLst>
                    <a:ext uri="{9D8B030D-6E8A-4147-A177-3AD203B41FA5}">
                      <a16:colId xmlns:a16="http://schemas.microsoft.com/office/drawing/2014/main" val="20001"/>
                    </a:ext>
                  </a:extLst>
                </a:gridCol>
              </a:tblGrid>
              <a:tr h="3671977">
                <a:tc>
                  <a:txBody>
                    <a:bodyPr/>
                    <a:lstStyle/>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State</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Treasury </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Defense</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Justice</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Interior </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Agriculture</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Commerce</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Labor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ABD"/>
                    </a:solidFill>
                  </a:tcPr>
                </a:tc>
                <a:tc>
                  <a:txBody>
                    <a:bodyPr/>
                    <a:lstStyle/>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Health &amp; Human Services</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Housing &amp; Urban Development </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Transportation</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Energy</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Education </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Veterans Affairs</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Tx/>
                        <a:buBlip>
                          <a:blip r:embed="rId3"/>
                        </a:buBlip>
                        <a:tabLst/>
                      </a:pPr>
                      <a:r>
                        <a:rPr kumimoji="0" lang="en-US" sz="2800" b="0" i="0" u="none" strike="noStrike" cap="none" normalizeH="0" baseline="0" dirty="0">
                          <a:ln>
                            <a:solidFill>
                              <a:schemeClr val="tx1"/>
                            </a:solidFill>
                          </a:ln>
                          <a:solidFill>
                            <a:schemeClr val="bg1"/>
                          </a:solidFill>
                          <a:effectLst>
                            <a:outerShdw blurRad="38100" dist="38100" dir="2700000" algn="tl">
                              <a:srgbClr val="000000"/>
                            </a:outerShdw>
                          </a:effectLst>
                          <a:latin typeface="Bernard MT Condensed" panose="02050806060905020404" pitchFamily="18" charset="0"/>
                        </a:rPr>
                        <a:t>Homeland Security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ABD"/>
                    </a:solidFill>
                  </a:tcPr>
                </a:tc>
                <a:extLst>
                  <a:ext uri="{0D108BD9-81ED-4DB2-BD59-A6C34878D82A}">
                    <a16:rowId xmlns:a16="http://schemas.microsoft.com/office/drawing/2014/main" val="10000"/>
                  </a:ext>
                </a:extLst>
              </a:tr>
            </a:tbl>
          </a:graphicData>
        </a:graphic>
      </p:graphicFrame>
      <p:pic>
        <p:nvPicPr>
          <p:cNvPr id="4" name="Picture 3">
            <a:extLst>
              <a:ext uri="{FF2B5EF4-FFF2-40B4-BE49-F238E27FC236}">
                <a16:creationId xmlns:a16="http://schemas.microsoft.com/office/drawing/2014/main" id="{1B838FD1-7F8F-1BAD-0FE4-81B6A8D6A74B}"/>
              </a:ext>
            </a:extLst>
          </p:cNvPr>
          <p:cNvPicPr>
            <a:picLocks noChangeAspect="1"/>
          </p:cNvPicPr>
          <p:nvPr/>
        </p:nvPicPr>
        <p:blipFill>
          <a:blip r:embed="rId4"/>
          <a:stretch>
            <a:fillRect/>
          </a:stretch>
        </p:blipFill>
        <p:spPr>
          <a:xfrm>
            <a:off x="176167" y="-153610"/>
            <a:ext cx="4956478" cy="1859441"/>
          </a:xfrm>
          <a:prstGeom prst="rect">
            <a:avLst/>
          </a:prstGeom>
        </p:spPr>
      </p:pic>
      <p:sp>
        <p:nvSpPr>
          <p:cNvPr id="5" name="TextBox 4">
            <a:extLst>
              <a:ext uri="{FF2B5EF4-FFF2-40B4-BE49-F238E27FC236}">
                <a16:creationId xmlns:a16="http://schemas.microsoft.com/office/drawing/2014/main" id="{DF099B8A-AE0F-3C05-35D5-4D9549F0BC28}"/>
              </a:ext>
            </a:extLst>
          </p:cNvPr>
          <p:cNvSpPr txBox="1"/>
          <p:nvPr/>
        </p:nvSpPr>
        <p:spPr>
          <a:xfrm>
            <a:off x="176167" y="1521683"/>
            <a:ext cx="5524722" cy="1708160"/>
          </a:xfrm>
          <a:prstGeom prst="rect">
            <a:avLst/>
          </a:prstGeom>
          <a:solidFill>
            <a:schemeClr val="accent1">
              <a:lumMod val="20000"/>
              <a:lumOff val="80000"/>
            </a:schemeClr>
          </a:solidFill>
          <a:ln w="28575">
            <a:solidFill>
              <a:srgbClr val="C00000"/>
            </a:solidFill>
          </a:ln>
          <a:effectLst>
            <a:outerShdw blurRad="50800" dist="38100" dir="8100000" algn="tr" rotWithShape="0">
              <a:prstClr val="black">
                <a:alpha val="40000"/>
              </a:prstClr>
            </a:outerShdw>
          </a:effectLst>
        </p:spPr>
        <p:txBody>
          <a:bodyPr wrap="square">
            <a:spAutoFit/>
          </a:bodyPr>
          <a:lstStyle/>
          <a:p>
            <a:r>
              <a:rPr lang="en-US" sz="3500" dirty="0">
                <a:solidFill>
                  <a:srgbClr val="1D4E89"/>
                </a:solidFill>
              </a:rPr>
              <a:t>For each, name the Cabinet department that would </a:t>
            </a:r>
            <a:r>
              <a:rPr lang="en-US" sz="3500" i="1" dirty="0">
                <a:solidFill>
                  <a:srgbClr val="1D4E89"/>
                </a:solidFill>
              </a:rPr>
              <a:t>most likely </a:t>
            </a:r>
            <a:r>
              <a:rPr lang="en-US" sz="3500" dirty="0">
                <a:solidFill>
                  <a:srgbClr val="1D4E89"/>
                </a:solidFill>
              </a:rPr>
              <a:t>be involved.</a:t>
            </a:r>
          </a:p>
        </p:txBody>
      </p:sp>
      <p:sp>
        <p:nvSpPr>
          <p:cNvPr id="6" name="TextBox 5">
            <a:extLst>
              <a:ext uri="{FF2B5EF4-FFF2-40B4-BE49-F238E27FC236}">
                <a16:creationId xmlns:a16="http://schemas.microsoft.com/office/drawing/2014/main" id="{D323FCFD-2ACA-47D3-E7E2-06ED4CAD9023}"/>
              </a:ext>
            </a:extLst>
          </p:cNvPr>
          <p:cNvSpPr txBox="1"/>
          <p:nvPr/>
        </p:nvSpPr>
        <p:spPr>
          <a:xfrm>
            <a:off x="90603" y="3381124"/>
            <a:ext cx="12010793" cy="3277820"/>
          </a:xfrm>
          <a:prstGeom prst="rect">
            <a:avLst/>
          </a:prstGeom>
          <a:noFill/>
        </p:spPr>
        <p:txBody>
          <a:bodyPr wrap="square">
            <a:spAutoFit/>
          </a:bodyPr>
          <a:lstStyle/>
          <a:p>
            <a:pPr marL="463550" indent="-463550" algn="l">
              <a:spcAft>
                <a:spcPts val="600"/>
              </a:spcAft>
              <a:buFont typeface="+mj-lt"/>
              <a:buAutoNum type="arabicPeriod"/>
            </a:pPr>
            <a:r>
              <a:rPr lang="en-US" sz="3200" b="0" i="0" dirty="0">
                <a:solidFill>
                  <a:srgbClr val="556370"/>
                </a:solidFill>
                <a:effectLst/>
                <a:latin typeface="Open Sans" panose="020B0606030504020204" pitchFamily="34" charset="0"/>
              </a:rPr>
              <a:t>There’s a security issue at </a:t>
            </a:r>
            <a:br>
              <a:rPr lang="en-US" sz="3200" b="0" i="0" dirty="0">
                <a:solidFill>
                  <a:srgbClr val="556370"/>
                </a:solidFill>
                <a:effectLst/>
                <a:latin typeface="Open Sans" panose="020B0606030504020204" pitchFamily="34" charset="0"/>
              </a:rPr>
            </a:br>
            <a:r>
              <a:rPr lang="en-US" sz="3200" b="0" i="0" dirty="0">
                <a:solidFill>
                  <a:srgbClr val="556370"/>
                </a:solidFill>
                <a:effectLst/>
                <a:latin typeface="Open Sans" panose="020B0606030504020204" pitchFamily="34" charset="0"/>
              </a:rPr>
              <a:t>the US Border.</a:t>
            </a:r>
          </a:p>
          <a:p>
            <a:pPr marL="463550" indent="-463550" algn="l">
              <a:spcAft>
                <a:spcPts val="600"/>
              </a:spcAft>
              <a:buFont typeface="+mj-lt"/>
              <a:buAutoNum type="arabicPeriod"/>
            </a:pPr>
            <a:r>
              <a:rPr lang="en-US" sz="3200" dirty="0">
                <a:solidFill>
                  <a:srgbClr val="556370"/>
                </a:solidFill>
                <a:latin typeface="Open Sans" panose="020B0606030504020204" pitchFamily="34" charset="0"/>
              </a:rPr>
              <a:t>A massive protest begins outside the US Embassy in Jordan.</a:t>
            </a:r>
          </a:p>
          <a:p>
            <a:pPr marL="463550" indent="-463550" algn="l">
              <a:spcAft>
                <a:spcPts val="600"/>
              </a:spcAft>
              <a:buFont typeface="+mj-lt"/>
              <a:buAutoNum type="arabicPeriod"/>
            </a:pPr>
            <a:r>
              <a:rPr lang="en-US" sz="3200" dirty="0">
                <a:solidFill>
                  <a:srgbClr val="556370"/>
                </a:solidFill>
                <a:latin typeface="Open Sans" panose="020B0606030504020204" pitchFamily="34" charset="0"/>
              </a:rPr>
              <a:t>A debate is held on who should replace Jackson on the $20.</a:t>
            </a:r>
          </a:p>
          <a:p>
            <a:pPr marL="463550" indent="-463550" algn="l">
              <a:spcAft>
                <a:spcPts val="600"/>
              </a:spcAft>
              <a:buFont typeface="+mj-lt"/>
              <a:buAutoNum type="arabicPeriod"/>
            </a:pPr>
            <a:r>
              <a:rPr lang="en-US" sz="3200" b="0" i="0" dirty="0">
                <a:solidFill>
                  <a:srgbClr val="556370"/>
                </a:solidFill>
                <a:effectLst/>
                <a:latin typeface="Open Sans" panose="020B0606030504020204" pitchFamily="34" charset="0"/>
              </a:rPr>
              <a:t>A mysterious illness is</a:t>
            </a:r>
            <a:r>
              <a:rPr lang="en-US" sz="3200" dirty="0">
                <a:solidFill>
                  <a:srgbClr val="556370"/>
                </a:solidFill>
                <a:latin typeface="Open Sans" panose="020B0606030504020204" pitchFamily="34" charset="0"/>
              </a:rPr>
              <a:t> killing millions of fish in the Mississippi River.</a:t>
            </a:r>
            <a:endParaRPr lang="en-US" sz="3200" dirty="0"/>
          </a:p>
        </p:txBody>
      </p:sp>
    </p:spTree>
    <p:extLst>
      <p:ext uri="{BB962C8B-B14F-4D97-AF65-F5344CB8AC3E}">
        <p14:creationId xmlns:p14="http://schemas.microsoft.com/office/powerpoint/2010/main" val="110312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EBEFBF"/>
            </a:gs>
            <a:gs pos="53000">
              <a:srgbClr val="EAF7CF"/>
            </a:gs>
          </a:gsLst>
          <a:lin ang="162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7C2793-B39D-4B18-96BD-34BAD39D165A}"/>
              </a:ext>
            </a:extLst>
          </p:cNvPr>
          <p:cNvPicPr>
            <a:picLocks noChangeAspect="1"/>
          </p:cNvPicPr>
          <p:nvPr/>
        </p:nvPicPr>
        <p:blipFill>
          <a:blip r:embed="rId3"/>
          <a:stretch>
            <a:fillRect/>
          </a:stretch>
        </p:blipFill>
        <p:spPr>
          <a:xfrm>
            <a:off x="7654444" y="0"/>
            <a:ext cx="4354669" cy="6858000"/>
          </a:xfrm>
          <a:prstGeom prst="rect">
            <a:avLst/>
          </a:prstGeom>
        </p:spPr>
      </p:pic>
      <p:sp>
        <p:nvSpPr>
          <p:cNvPr id="3" name="TextBox 2">
            <a:extLst>
              <a:ext uri="{FF2B5EF4-FFF2-40B4-BE49-F238E27FC236}">
                <a16:creationId xmlns:a16="http://schemas.microsoft.com/office/drawing/2014/main" id="{493AABA0-FAB3-4A77-935F-8C672792503D}"/>
              </a:ext>
            </a:extLst>
          </p:cNvPr>
          <p:cNvSpPr txBox="1"/>
          <p:nvPr/>
        </p:nvSpPr>
        <p:spPr>
          <a:xfrm>
            <a:off x="182887" y="1696547"/>
            <a:ext cx="7790039" cy="5078313"/>
          </a:xfrm>
          <a:prstGeom prst="rect">
            <a:avLst/>
          </a:prstGeom>
          <a:noFill/>
        </p:spPr>
        <p:txBody>
          <a:bodyPr wrap="square">
            <a:spAutoFit/>
          </a:bodyPr>
          <a:lstStyle/>
          <a:p>
            <a:pPr algn="l"/>
            <a:r>
              <a:rPr lang="en-US" sz="3600" b="1" i="0" dirty="0">
                <a:solidFill>
                  <a:srgbClr val="556370"/>
                </a:solidFill>
                <a:effectLst/>
                <a:latin typeface="Open Sans" panose="020B0606030504020204" pitchFamily="34" charset="0"/>
              </a:rPr>
              <a:t>Should the members of a presidential team (VP &amp; Cabinet) be better at taking &amp; following orders or at asserting their expertise &amp; opinions? Should they be lapdogs or tigers? Which is better for the President and the Country? Provide a specific reason for your response. </a:t>
            </a:r>
            <a:endParaRPr lang="en-US" sz="3600" b="1" dirty="0"/>
          </a:p>
        </p:txBody>
      </p:sp>
      <p:pic>
        <p:nvPicPr>
          <p:cNvPr id="7" name="Picture 6">
            <a:extLst>
              <a:ext uri="{FF2B5EF4-FFF2-40B4-BE49-F238E27FC236}">
                <a16:creationId xmlns:a16="http://schemas.microsoft.com/office/drawing/2014/main" id="{23715B9F-8290-4D8B-8652-221072AE3C85}"/>
              </a:ext>
            </a:extLst>
          </p:cNvPr>
          <p:cNvPicPr>
            <a:picLocks noChangeAspect="1"/>
          </p:cNvPicPr>
          <p:nvPr/>
        </p:nvPicPr>
        <p:blipFill>
          <a:blip r:embed="rId4"/>
          <a:stretch>
            <a:fillRect/>
          </a:stretch>
        </p:blipFill>
        <p:spPr>
          <a:xfrm>
            <a:off x="182887" y="-256633"/>
            <a:ext cx="5367681" cy="2025369"/>
          </a:xfrm>
          <a:prstGeom prst="rect">
            <a:avLst/>
          </a:prstGeom>
        </p:spPr>
      </p:pic>
    </p:spTree>
    <p:extLst>
      <p:ext uri="{BB962C8B-B14F-4D97-AF65-F5344CB8AC3E}">
        <p14:creationId xmlns:p14="http://schemas.microsoft.com/office/powerpoint/2010/main" val="2584910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croll: Vertical 5">
            <a:extLst>
              <a:ext uri="{FF2B5EF4-FFF2-40B4-BE49-F238E27FC236}">
                <a16:creationId xmlns:a16="http://schemas.microsoft.com/office/drawing/2014/main" id="{9B13B6A7-3B62-8A87-30AB-DC9154ADFB02}"/>
              </a:ext>
            </a:extLst>
          </p:cNvPr>
          <p:cNvSpPr/>
          <p:nvPr/>
        </p:nvSpPr>
        <p:spPr>
          <a:xfrm>
            <a:off x="158936" y="219441"/>
            <a:ext cx="6678566" cy="6419117"/>
          </a:xfrm>
          <a:prstGeom prst="verticalScroll">
            <a:avLst>
              <a:gd name="adj" fmla="val 8653"/>
            </a:avLst>
          </a:prstGeom>
          <a:solidFill>
            <a:schemeClr val="bg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5400" b="0" i="0" dirty="0">
              <a:solidFill>
                <a:schemeClr val="tx1"/>
              </a:solidFill>
              <a:effectLst/>
              <a:latin typeface="Times New Roman" panose="02020603050405020304" pitchFamily="18" charset="0"/>
              <a:cs typeface="Times New Roman" panose="02020603050405020304" pitchFamily="18" charset="0"/>
            </a:endParaRPr>
          </a:p>
          <a:p>
            <a:pPr algn="l"/>
            <a:endParaRPr lang="en-US" sz="5400" dirty="0">
              <a:solidFill>
                <a:schemeClr val="tx1"/>
              </a:solidFill>
              <a:latin typeface="Times New Roman" panose="02020603050405020304" pitchFamily="18" charset="0"/>
              <a:cs typeface="Times New Roman" panose="02020603050405020304" pitchFamily="18" charset="0"/>
            </a:endParaRPr>
          </a:p>
          <a:p>
            <a:pPr marL="169863" algn="l"/>
            <a:r>
              <a:rPr lang="en-US" sz="5400" b="0" i="0" dirty="0">
                <a:solidFill>
                  <a:schemeClr val="tx1"/>
                </a:solidFill>
                <a:effectLst/>
                <a:latin typeface="Times New Roman" panose="02020603050405020304" pitchFamily="18" charset="0"/>
                <a:cs typeface="Times New Roman" panose="02020603050405020304" pitchFamily="18" charset="0"/>
              </a:rPr>
              <a:t>As best you can, define the president’s current agenda and policie</a:t>
            </a:r>
            <a:r>
              <a:rPr lang="en-US" sz="5400" dirty="0">
                <a:solidFill>
                  <a:schemeClr val="tx1"/>
                </a:solidFill>
                <a:latin typeface="Times New Roman" panose="02020603050405020304" pitchFamily="18" charset="0"/>
                <a:cs typeface="Times New Roman" panose="02020603050405020304" pitchFamily="18" charset="0"/>
              </a:rPr>
              <a:t>s.</a:t>
            </a:r>
          </a:p>
        </p:txBody>
      </p:sp>
      <p:pic>
        <p:nvPicPr>
          <p:cNvPr id="7" name="Picture 6">
            <a:extLst>
              <a:ext uri="{FF2B5EF4-FFF2-40B4-BE49-F238E27FC236}">
                <a16:creationId xmlns:a16="http://schemas.microsoft.com/office/drawing/2014/main" id="{ABE118CA-ADAB-C97A-89E8-AA0D0E573A88}"/>
              </a:ext>
            </a:extLst>
          </p:cNvPr>
          <p:cNvPicPr>
            <a:picLocks noChangeAspect="1"/>
          </p:cNvPicPr>
          <p:nvPr/>
        </p:nvPicPr>
        <p:blipFill>
          <a:blip r:embed="rId3"/>
          <a:stretch>
            <a:fillRect/>
          </a:stretch>
        </p:blipFill>
        <p:spPr>
          <a:xfrm>
            <a:off x="1460525" y="721012"/>
            <a:ext cx="4432176" cy="1450974"/>
          </a:xfrm>
          <a:prstGeom prst="rect">
            <a:avLst/>
          </a:prstGeom>
        </p:spPr>
      </p:pic>
      <p:pic>
        <p:nvPicPr>
          <p:cNvPr id="2" name="Picture 1">
            <a:extLst>
              <a:ext uri="{FF2B5EF4-FFF2-40B4-BE49-F238E27FC236}">
                <a16:creationId xmlns:a16="http://schemas.microsoft.com/office/drawing/2014/main" id="{C4333924-1A3F-51A3-A653-427C3EAA38EB}"/>
              </a:ext>
            </a:extLst>
          </p:cNvPr>
          <p:cNvPicPr>
            <a:picLocks noChangeAspect="1"/>
          </p:cNvPicPr>
          <p:nvPr/>
        </p:nvPicPr>
        <p:blipFill>
          <a:blip r:embed="rId4"/>
          <a:stretch>
            <a:fillRect/>
          </a:stretch>
        </p:blipFill>
        <p:spPr>
          <a:xfrm>
            <a:off x="5619984" y="912357"/>
            <a:ext cx="6509635" cy="4493831"/>
          </a:xfrm>
          <a:prstGeom prst="rect">
            <a:avLst/>
          </a:prstGeom>
        </p:spPr>
      </p:pic>
    </p:spTree>
    <p:extLst>
      <p:ext uri="{BB962C8B-B14F-4D97-AF65-F5344CB8AC3E}">
        <p14:creationId xmlns:p14="http://schemas.microsoft.com/office/powerpoint/2010/main" val="2076029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7BACAD-7F90-4FAA-9F0E-60F7E53A50EF}"/>
              </a:ext>
            </a:extLst>
          </p:cNvPr>
          <p:cNvSpPr txBox="1"/>
          <p:nvPr/>
        </p:nvSpPr>
        <p:spPr>
          <a:xfrm>
            <a:off x="191911" y="2197795"/>
            <a:ext cx="5331676" cy="4185761"/>
          </a:xfrm>
          <a:prstGeom prst="rect">
            <a:avLst/>
          </a:prstGeom>
          <a:noFill/>
        </p:spPr>
        <p:txBody>
          <a:bodyPr wrap="square">
            <a:spAutoFit/>
          </a:bodyPr>
          <a:lstStyle/>
          <a:p>
            <a:pPr algn="l"/>
            <a:r>
              <a:rPr lang="en-US" sz="3800" b="1" i="0" dirty="0">
                <a:solidFill>
                  <a:schemeClr val="bg1"/>
                </a:solidFill>
                <a:effectLst/>
                <a:latin typeface="Arial" panose="020B0604020202020204" pitchFamily="34" charset="0"/>
                <a:cs typeface="Arial" panose="020B0604020202020204" pitchFamily="34" charset="0"/>
              </a:rPr>
              <a:t>Imagine that there are no laws in our </a:t>
            </a:r>
            <a:r>
              <a:rPr lang="en-US" sz="3800" b="1" dirty="0">
                <a:solidFill>
                  <a:schemeClr val="bg1"/>
                </a:solidFill>
                <a:latin typeface="Arial" panose="020B0604020202020204" pitchFamily="34" charset="0"/>
                <a:cs typeface="Arial" panose="020B0604020202020204" pitchFamily="34" charset="0"/>
              </a:rPr>
              <a:t>society. </a:t>
            </a:r>
            <a:r>
              <a:rPr lang="en-US" sz="3800" b="1" i="0" dirty="0">
                <a:solidFill>
                  <a:schemeClr val="bg1"/>
                </a:solidFill>
                <a:effectLst/>
                <a:latin typeface="Arial" panose="020B0604020202020204" pitchFamily="34" charset="0"/>
                <a:cs typeface="Arial" panose="020B0604020202020204" pitchFamily="34" charset="0"/>
              </a:rPr>
              <a:t>What would you do differently?</a:t>
            </a:r>
          </a:p>
          <a:p>
            <a:pPr algn="l"/>
            <a:endParaRPr lang="en-US" sz="3800" b="1" dirty="0">
              <a:solidFill>
                <a:schemeClr val="bg1"/>
              </a:solidFill>
              <a:latin typeface="Arial" panose="020B0604020202020204" pitchFamily="34" charset="0"/>
              <a:cs typeface="Arial" panose="020B0604020202020204" pitchFamily="34" charset="0"/>
            </a:endParaRPr>
          </a:p>
          <a:p>
            <a:pPr algn="l"/>
            <a:r>
              <a:rPr lang="en-US" sz="3800" b="1" dirty="0">
                <a:solidFill>
                  <a:schemeClr val="bg1"/>
                </a:solidFill>
                <a:latin typeface="Arial" panose="020B0604020202020204" pitchFamily="34" charset="0"/>
                <a:cs typeface="Arial" panose="020B0604020202020204" pitchFamily="34" charset="0"/>
              </a:rPr>
              <a:t>What does “the right thing to do” mean? </a:t>
            </a:r>
          </a:p>
        </p:txBody>
      </p:sp>
      <p:pic>
        <p:nvPicPr>
          <p:cNvPr id="1028" name="Picture 4">
            <a:extLst>
              <a:ext uri="{FF2B5EF4-FFF2-40B4-BE49-F238E27FC236}">
                <a16:creationId xmlns:a16="http://schemas.microsoft.com/office/drawing/2014/main" id="{424AD034-463D-4C76-8D39-7BE6EE01ECC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73015" y="1682419"/>
            <a:ext cx="5847644" cy="3493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6C2F89C-4E7A-4273-9FE2-7F59AF02467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240"/>
          <a:stretch/>
        </p:blipFill>
        <p:spPr>
          <a:xfrm>
            <a:off x="191911" y="169333"/>
            <a:ext cx="3827748" cy="1998133"/>
          </a:xfrm>
          <a:prstGeom prst="rect">
            <a:avLst/>
          </a:prstGeom>
        </p:spPr>
      </p:pic>
    </p:spTree>
    <p:extLst>
      <p:ext uri="{BB962C8B-B14F-4D97-AF65-F5344CB8AC3E}">
        <p14:creationId xmlns:p14="http://schemas.microsoft.com/office/powerpoint/2010/main" val="3533437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FD0A85-BDF9-44DD-952B-C5CE95B00DF4}"/>
              </a:ext>
            </a:extLst>
          </p:cNvPr>
          <p:cNvSpPr txBox="1"/>
          <p:nvPr/>
        </p:nvSpPr>
        <p:spPr>
          <a:xfrm>
            <a:off x="195484" y="1406489"/>
            <a:ext cx="5144160" cy="4324261"/>
          </a:xfrm>
          <a:prstGeom prst="rect">
            <a:avLst/>
          </a:prstGeom>
          <a:noFill/>
        </p:spPr>
        <p:txBody>
          <a:bodyPr wrap="square">
            <a:spAutoFit/>
          </a:bodyPr>
          <a:lstStyle/>
          <a:p>
            <a:pPr marL="342900" indent="-342900" algn="l">
              <a:spcAft>
                <a:spcPts val="4200"/>
              </a:spcAft>
              <a:buFont typeface="+mj-lt"/>
              <a:buAutoNum type="arabicPeriod"/>
            </a:pPr>
            <a:r>
              <a:rPr lang="en-US" sz="4800" b="0" i="0" dirty="0">
                <a:solidFill>
                  <a:srgbClr val="556370"/>
                </a:solidFill>
                <a:effectLst/>
                <a:latin typeface="Open Sans" panose="020B0606030504020204" pitchFamily="34" charset="0"/>
              </a:rPr>
              <a:t>What does a “political scandal” mean? </a:t>
            </a:r>
          </a:p>
          <a:p>
            <a:pPr marL="342900" indent="-342900" algn="l">
              <a:spcAft>
                <a:spcPts val="4200"/>
              </a:spcAft>
              <a:buFont typeface="+mj-lt"/>
              <a:buAutoNum type="arabicPeriod"/>
            </a:pPr>
            <a:r>
              <a:rPr lang="en-US" sz="4800" b="0" i="0" dirty="0">
                <a:solidFill>
                  <a:srgbClr val="556370"/>
                </a:solidFill>
                <a:effectLst/>
                <a:latin typeface="Open Sans" panose="020B0606030504020204" pitchFamily="34" charset="0"/>
              </a:rPr>
              <a:t>What are some examples? </a:t>
            </a:r>
            <a:endParaRPr lang="en-US" sz="4800" dirty="0"/>
          </a:p>
        </p:txBody>
      </p:sp>
      <p:pic>
        <p:nvPicPr>
          <p:cNvPr id="5" name="Picture 4">
            <a:extLst>
              <a:ext uri="{FF2B5EF4-FFF2-40B4-BE49-F238E27FC236}">
                <a16:creationId xmlns:a16="http://schemas.microsoft.com/office/drawing/2014/main" id="{2BC75120-2787-3160-7D62-74A58FC85816}"/>
              </a:ext>
            </a:extLst>
          </p:cNvPr>
          <p:cNvPicPr>
            <a:picLocks noChangeAspect="1"/>
          </p:cNvPicPr>
          <p:nvPr/>
        </p:nvPicPr>
        <p:blipFill>
          <a:blip r:embed="rId3"/>
          <a:stretch>
            <a:fillRect/>
          </a:stretch>
        </p:blipFill>
        <p:spPr>
          <a:xfrm>
            <a:off x="5546389" y="173594"/>
            <a:ext cx="6450127" cy="6456224"/>
          </a:xfrm>
          <a:prstGeom prst="rect">
            <a:avLst/>
          </a:prstGeom>
        </p:spPr>
      </p:pic>
      <p:pic>
        <p:nvPicPr>
          <p:cNvPr id="6" name="Picture 5">
            <a:extLst>
              <a:ext uri="{FF2B5EF4-FFF2-40B4-BE49-F238E27FC236}">
                <a16:creationId xmlns:a16="http://schemas.microsoft.com/office/drawing/2014/main" id="{3E1D309E-07F5-C8FA-5A58-17FEDE06248F}"/>
              </a:ext>
            </a:extLst>
          </p:cNvPr>
          <p:cNvPicPr>
            <a:picLocks noChangeAspect="1"/>
          </p:cNvPicPr>
          <p:nvPr/>
        </p:nvPicPr>
        <p:blipFill>
          <a:blip r:embed="rId4"/>
          <a:stretch>
            <a:fillRect/>
          </a:stretch>
        </p:blipFill>
        <p:spPr>
          <a:xfrm>
            <a:off x="195484" y="-258697"/>
            <a:ext cx="7376799" cy="1572904"/>
          </a:xfrm>
          <a:prstGeom prst="rect">
            <a:avLst/>
          </a:prstGeom>
        </p:spPr>
      </p:pic>
    </p:spTree>
    <p:extLst>
      <p:ext uri="{BB962C8B-B14F-4D97-AF65-F5344CB8AC3E}">
        <p14:creationId xmlns:p14="http://schemas.microsoft.com/office/powerpoint/2010/main" val="3198712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D73646-A69F-BBD1-3E1F-49FC46728314}"/>
              </a:ext>
            </a:extLst>
          </p:cNvPr>
          <p:cNvPicPr>
            <a:picLocks noChangeAspect="1"/>
          </p:cNvPicPr>
          <p:nvPr/>
        </p:nvPicPr>
        <p:blipFill>
          <a:blip r:embed="rId3"/>
          <a:stretch>
            <a:fillRect/>
          </a:stretch>
        </p:blipFill>
        <p:spPr>
          <a:xfrm>
            <a:off x="4504053" y="275183"/>
            <a:ext cx="7541406" cy="6127011"/>
          </a:xfrm>
          <a:prstGeom prst="rect">
            <a:avLst/>
          </a:prstGeom>
        </p:spPr>
      </p:pic>
      <p:sp>
        <p:nvSpPr>
          <p:cNvPr id="3" name="TextBox 2">
            <a:extLst>
              <a:ext uri="{FF2B5EF4-FFF2-40B4-BE49-F238E27FC236}">
                <a16:creationId xmlns:a16="http://schemas.microsoft.com/office/drawing/2014/main" id="{0F398F22-9301-414E-BEB3-4C13239F9B04}"/>
              </a:ext>
            </a:extLst>
          </p:cNvPr>
          <p:cNvSpPr txBox="1"/>
          <p:nvPr/>
        </p:nvSpPr>
        <p:spPr>
          <a:xfrm>
            <a:off x="153160" y="151179"/>
            <a:ext cx="3978145" cy="6555641"/>
          </a:xfrm>
          <a:prstGeom prst="rect">
            <a:avLst/>
          </a:prstGeom>
          <a:noFill/>
        </p:spPr>
        <p:txBody>
          <a:bodyPr wrap="square">
            <a:spAutoFit/>
          </a:bodyPr>
          <a:lstStyle/>
          <a:p>
            <a:pPr algn="l"/>
            <a:r>
              <a:rPr lang="en-US" sz="6000" b="0" i="0" dirty="0">
                <a:solidFill>
                  <a:srgbClr val="C00000"/>
                </a:solidFill>
                <a:effectLst/>
                <a:latin typeface="Open Sans" panose="020B0606030504020204" pitchFamily="34" charset="0"/>
              </a:rPr>
              <a:t>Is any way for a law to be passed in the US without Congress</a:t>
            </a:r>
            <a:r>
              <a:rPr lang="en-US" sz="6000" dirty="0">
                <a:solidFill>
                  <a:srgbClr val="C00000"/>
                </a:solidFill>
                <a:latin typeface="Open Sans" panose="020B0606030504020204" pitchFamily="34" charset="0"/>
              </a:rPr>
              <a:t>?</a:t>
            </a:r>
            <a:endParaRPr lang="en-US" sz="6000" dirty="0">
              <a:solidFill>
                <a:srgbClr val="C00000"/>
              </a:solidFill>
            </a:endParaRPr>
          </a:p>
        </p:txBody>
      </p:sp>
      <p:pic>
        <p:nvPicPr>
          <p:cNvPr id="6" name="Picture 5">
            <a:extLst>
              <a:ext uri="{FF2B5EF4-FFF2-40B4-BE49-F238E27FC236}">
                <a16:creationId xmlns:a16="http://schemas.microsoft.com/office/drawing/2014/main" id="{C27FAE8F-093E-CC01-D865-08F7F7D3FBB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50757" y="275184"/>
            <a:ext cx="4921954" cy="1971306"/>
          </a:xfrm>
          <a:prstGeom prst="rect">
            <a:avLst/>
          </a:prstGeom>
        </p:spPr>
      </p:pic>
    </p:spTree>
    <p:extLst>
      <p:ext uri="{BB962C8B-B14F-4D97-AF65-F5344CB8AC3E}">
        <p14:creationId xmlns:p14="http://schemas.microsoft.com/office/powerpoint/2010/main" val="262346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333172-14EC-3DBA-75F3-1051C8C8B3B5}"/>
              </a:ext>
            </a:extLst>
          </p:cNvPr>
          <p:cNvSpPr txBox="1"/>
          <p:nvPr/>
        </p:nvSpPr>
        <p:spPr>
          <a:xfrm>
            <a:off x="138347" y="1344776"/>
            <a:ext cx="7294498" cy="230832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tx1"/>
            </a:solidFill>
          </a:ln>
        </p:spPr>
        <p:txBody>
          <a:bodyPr wrap="square">
            <a:spAutoFit/>
          </a:bodyPr>
          <a:lstStyle/>
          <a:p>
            <a:r>
              <a:rPr lang="en-US" sz="2400" dirty="0"/>
              <a:t>In August 1986, President Reagan gave a speech on how America’s government tends to be inefficient. In it, he gave a now-famous quote: </a:t>
            </a:r>
          </a:p>
          <a:p>
            <a:endParaRPr lang="en-US" sz="2400" dirty="0"/>
          </a:p>
          <a:p>
            <a:r>
              <a:rPr lang="en-US" sz="2400" dirty="0"/>
              <a:t>“The top 9 most terrifying words in the English Language are: I'm from the government, and I'm here to help.”</a:t>
            </a:r>
          </a:p>
        </p:txBody>
      </p:sp>
      <p:pic>
        <p:nvPicPr>
          <p:cNvPr id="4" name="Picture 3">
            <a:extLst>
              <a:ext uri="{FF2B5EF4-FFF2-40B4-BE49-F238E27FC236}">
                <a16:creationId xmlns:a16="http://schemas.microsoft.com/office/drawing/2014/main" id="{B99E0129-EEBD-C5BE-98BD-240C729FB186}"/>
              </a:ext>
            </a:extLst>
          </p:cNvPr>
          <p:cNvPicPr>
            <a:picLocks noChangeAspect="1"/>
          </p:cNvPicPr>
          <p:nvPr/>
        </p:nvPicPr>
        <p:blipFill>
          <a:blip r:embed="rId3"/>
          <a:stretch>
            <a:fillRect/>
          </a:stretch>
        </p:blipFill>
        <p:spPr>
          <a:xfrm>
            <a:off x="7701109" y="0"/>
            <a:ext cx="4352544" cy="6858000"/>
          </a:xfrm>
          <a:prstGeom prst="rect">
            <a:avLst/>
          </a:prstGeom>
        </p:spPr>
      </p:pic>
      <p:pic>
        <p:nvPicPr>
          <p:cNvPr id="6" name="Picture 5">
            <a:extLst>
              <a:ext uri="{FF2B5EF4-FFF2-40B4-BE49-F238E27FC236}">
                <a16:creationId xmlns:a16="http://schemas.microsoft.com/office/drawing/2014/main" id="{512078BC-6B8A-2C5F-A41F-79654C18CD9F}"/>
              </a:ext>
            </a:extLst>
          </p:cNvPr>
          <p:cNvPicPr>
            <a:picLocks noChangeAspect="1"/>
          </p:cNvPicPr>
          <p:nvPr/>
        </p:nvPicPr>
        <p:blipFill rotWithShape="1">
          <a:blip r:embed="rId4"/>
          <a:srcRect t="15931" r="19993" b="14699"/>
          <a:stretch/>
        </p:blipFill>
        <p:spPr>
          <a:xfrm>
            <a:off x="0" y="0"/>
            <a:ext cx="4150663" cy="1302406"/>
          </a:xfrm>
          <a:prstGeom prst="rect">
            <a:avLst/>
          </a:prstGeom>
        </p:spPr>
      </p:pic>
      <p:sp>
        <p:nvSpPr>
          <p:cNvPr id="7" name="TextBox 6">
            <a:extLst>
              <a:ext uri="{FF2B5EF4-FFF2-40B4-BE49-F238E27FC236}">
                <a16:creationId xmlns:a16="http://schemas.microsoft.com/office/drawing/2014/main" id="{75D71CD4-DD8A-4A81-4190-E421F436B5E9}"/>
              </a:ext>
            </a:extLst>
          </p:cNvPr>
          <p:cNvSpPr txBox="1"/>
          <p:nvPr/>
        </p:nvSpPr>
        <p:spPr>
          <a:xfrm>
            <a:off x="138347" y="3891413"/>
            <a:ext cx="7294498" cy="2554545"/>
          </a:xfrm>
          <a:prstGeom prst="rect">
            <a:avLst/>
          </a:prstGeom>
          <a:noFill/>
        </p:spPr>
        <p:txBody>
          <a:bodyPr wrap="square">
            <a:spAutoFit/>
          </a:bodyPr>
          <a:lstStyle/>
          <a:p>
            <a:pPr marL="342900" indent="-342900" algn="l">
              <a:spcAft>
                <a:spcPts val="2400"/>
              </a:spcAft>
              <a:buFont typeface="+mj-lt"/>
              <a:buAutoNum type="arabicPeriod"/>
            </a:pPr>
            <a:r>
              <a:rPr lang="en-US" sz="2800" b="0" i="0" dirty="0">
                <a:solidFill>
                  <a:srgbClr val="002060"/>
                </a:solidFill>
                <a:effectLst/>
                <a:latin typeface="Open Sans" panose="020B0606030504020204" pitchFamily="34" charset="0"/>
              </a:rPr>
              <a:t>What policies can presidents like Reagan promote when they have this belief?  </a:t>
            </a:r>
          </a:p>
          <a:p>
            <a:pPr marL="342900" indent="-342900" algn="l">
              <a:spcAft>
                <a:spcPts val="2400"/>
              </a:spcAft>
              <a:buFont typeface="+mj-lt"/>
              <a:buAutoNum type="arabicPeriod"/>
            </a:pPr>
            <a:r>
              <a:rPr lang="en-US" sz="2800" dirty="0">
                <a:solidFill>
                  <a:srgbClr val="002060"/>
                </a:solidFill>
                <a:latin typeface="Open Sans" panose="020B0606030504020204" pitchFamily="34" charset="0"/>
              </a:rPr>
              <a:t>Can you think of an example where this quote would ring true and one in which it would not?</a:t>
            </a:r>
            <a:endParaRPr lang="en-US" sz="2800" dirty="0">
              <a:solidFill>
                <a:srgbClr val="002060"/>
              </a:solidFill>
            </a:endParaRPr>
          </a:p>
        </p:txBody>
      </p:sp>
    </p:spTree>
    <p:extLst>
      <p:ext uri="{BB962C8B-B14F-4D97-AF65-F5344CB8AC3E}">
        <p14:creationId xmlns:p14="http://schemas.microsoft.com/office/powerpoint/2010/main" val="1687807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C33D06-AAB8-DF59-1702-28ECE0D558D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18884" y="0"/>
            <a:ext cx="7973116" cy="6858000"/>
          </a:xfrm>
          <a:prstGeom prst="rect">
            <a:avLst/>
          </a:prstGeom>
        </p:spPr>
      </p:pic>
      <p:sp>
        <p:nvSpPr>
          <p:cNvPr id="3" name="TextBox 2">
            <a:extLst>
              <a:ext uri="{FF2B5EF4-FFF2-40B4-BE49-F238E27FC236}">
                <a16:creationId xmlns:a16="http://schemas.microsoft.com/office/drawing/2014/main" id="{23BFCC30-B53C-4655-BFB2-7C2532B417C8}"/>
              </a:ext>
            </a:extLst>
          </p:cNvPr>
          <p:cNvSpPr txBox="1"/>
          <p:nvPr/>
        </p:nvSpPr>
        <p:spPr>
          <a:xfrm>
            <a:off x="180622" y="173854"/>
            <a:ext cx="4255911" cy="6463308"/>
          </a:xfrm>
          <a:prstGeom prst="rect">
            <a:avLst/>
          </a:prstGeom>
          <a:noFill/>
        </p:spPr>
        <p:txBody>
          <a:bodyPr wrap="square">
            <a:spAutoFit/>
          </a:bodyPr>
          <a:lstStyle/>
          <a:p>
            <a:pPr marL="519113" indent="-519113" algn="l">
              <a:spcAft>
                <a:spcPts val="3600"/>
              </a:spcAft>
              <a:buFont typeface="+mj-lt"/>
              <a:buAutoNum type="arabicPeriod"/>
            </a:pPr>
            <a:r>
              <a:rPr lang="en-US" sz="4800" i="0" dirty="0">
                <a:ln>
                  <a:solidFill>
                    <a:schemeClr val="tx1"/>
                  </a:solidFill>
                </a:ln>
                <a:solidFill>
                  <a:srgbClr val="EFAF5C"/>
                </a:solidFill>
                <a:effectLst/>
                <a:latin typeface="Impact" panose="020B0806030902050204" pitchFamily="34" charset="0"/>
              </a:rPr>
              <a:t>Describe how a case gets to the Supreme Court. </a:t>
            </a:r>
          </a:p>
          <a:p>
            <a:pPr marL="519113" indent="-519113" algn="l">
              <a:spcAft>
                <a:spcPts val="3600"/>
              </a:spcAft>
              <a:buFont typeface="+mj-lt"/>
              <a:buAutoNum type="arabicPeriod"/>
            </a:pPr>
            <a:r>
              <a:rPr lang="en-US" sz="4800" dirty="0">
                <a:ln>
                  <a:solidFill>
                    <a:schemeClr val="tx1"/>
                  </a:solidFill>
                </a:ln>
                <a:solidFill>
                  <a:srgbClr val="EFAF5C"/>
                </a:solidFill>
                <a:latin typeface="Impact" panose="020B0806030902050204" pitchFamily="34" charset="0"/>
              </a:rPr>
              <a:t>What are some </a:t>
            </a:r>
            <a:r>
              <a:rPr lang="en-US" sz="4800" i="0" dirty="0">
                <a:ln>
                  <a:solidFill>
                    <a:schemeClr val="tx1"/>
                  </a:solidFill>
                </a:ln>
                <a:solidFill>
                  <a:srgbClr val="EFAF5C"/>
                </a:solidFill>
                <a:effectLst/>
                <a:latin typeface="Impact" panose="020B0806030902050204" pitchFamily="34" charset="0"/>
              </a:rPr>
              <a:t>Supreme Court cases?</a:t>
            </a:r>
            <a:endParaRPr lang="en-US" sz="4800" dirty="0">
              <a:ln>
                <a:solidFill>
                  <a:schemeClr val="tx1"/>
                </a:solidFill>
              </a:ln>
              <a:solidFill>
                <a:srgbClr val="EFAF5C"/>
              </a:solidFill>
              <a:latin typeface="Impact" panose="020B0806030902050204" pitchFamily="34" charset="0"/>
            </a:endParaRPr>
          </a:p>
        </p:txBody>
      </p:sp>
      <p:pic>
        <p:nvPicPr>
          <p:cNvPr id="2" name="Picture 1">
            <a:extLst>
              <a:ext uri="{FF2B5EF4-FFF2-40B4-BE49-F238E27FC236}">
                <a16:creationId xmlns:a16="http://schemas.microsoft.com/office/drawing/2014/main" id="{B985433D-AAA3-9438-6985-530CA49A708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773"/>
          <a:stretch/>
        </p:blipFill>
        <p:spPr>
          <a:xfrm>
            <a:off x="6096000" y="0"/>
            <a:ext cx="5937957" cy="2346639"/>
          </a:xfrm>
          <a:prstGeom prst="rect">
            <a:avLst/>
          </a:prstGeom>
        </p:spPr>
      </p:pic>
    </p:spTree>
    <p:extLst>
      <p:ext uri="{BB962C8B-B14F-4D97-AF65-F5344CB8AC3E}">
        <p14:creationId xmlns:p14="http://schemas.microsoft.com/office/powerpoint/2010/main" val="2562832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DC358C-6C88-C94A-E03B-5962143F6B72}"/>
              </a:ext>
            </a:extLst>
          </p:cNvPr>
          <p:cNvPicPr>
            <a:picLocks noChangeAspect="1"/>
          </p:cNvPicPr>
          <p:nvPr/>
        </p:nvPicPr>
        <p:blipFill>
          <a:blip r:embed="rId3"/>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3B3F19F3-8F59-43D7-A348-B2A89604FCF4}"/>
              </a:ext>
            </a:extLst>
          </p:cNvPr>
          <p:cNvSpPr txBox="1"/>
          <p:nvPr/>
        </p:nvSpPr>
        <p:spPr>
          <a:xfrm>
            <a:off x="338252" y="1865538"/>
            <a:ext cx="6954645" cy="4539704"/>
          </a:xfrm>
          <a:prstGeom prst="rect">
            <a:avLst/>
          </a:prstGeom>
          <a:noFill/>
        </p:spPr>
        <p:txBody>
          <a:bodyPr wrap="square">
            <a:spAutoFit/>
          </a:bodyPr>
          <a:lstStyle/>
          <a:p>
            <a:pPr marL="514350" indent="-514350" algn="l">
              <a:spcAft>
                <a:spcPts val="3000"/>
              </a:spcAft>
              <a:buFont typeface="+mj-lt"/>
              <a:buAutoNum type="arabicPeriod"/>
            </a:pPr>
            <a:r>
              <a:rPr lang="en-US" sz="4400" b="0" i="0" dirty="0">
                <a:ln>
                  <a:solidFill>
                    <a:schemeClr val="tx1"/>
                  </a:solidFill>
                </a:ln>
                <a:solidFill>
                  <a:schemeClr val="bg1"/>
                </a:solidFill>
                <a:effectLst>
                  <a:outerShdw blurRad="50800" dist="38100" dir="8100000" algn="tr" rotWithShape="0">
                    <a:prstClr val="black"/>
                  </a:outerShdw>
                </a:effectLst>
                <a:latin typeface="Bernard MT Condensed" panose="02050806060905020404" pitchFamily="18" charset="0"/>
              </a:rPr>
              <a:t>What political powers does the Supreme Court hold?</a:t>
            </a:r>
          </a:p>
          <a:p>
            <a:pPr marL="514350" indent="-514350" algn="l">
              <a:spcAft>
                <a:spcPts val="3000"/>
              </a:spcAft>
              <a:buFont typeface="+mj-lt"/>
              <a:buAutoNum type="arabicPeriod"/>
            </a:pPr>
            <a:r>
              <a:rPr lang="en-US" sz="4400" dirty="0">
                <a:ln>
                  <a:solidFill>
                    <a:schemeClr val="tx1"/>
                  </a:solidFill>
                </a:ln>
                <a:solidFill>
                  <a:schemeClr val="bg1"/>
                </a:solidFill>
                <a:effectLst>
                  <a:outerShdw blurRad="50800" dist="38100" dir="8100000" algn="tr" rotWithShape="0">
                    <a:prstClr val="black"/>
                  </a:outerShdw>
                </a:effectLst>
                <a:latin typeface="Bernard MT Condensed" panose="02050806060905020404" pitchFamily="18" charset="0"/>
              </a:rPr>
              <a:t>How do these</a:t>
            </a:r>
            <a:r>
              <a:rPr lang="en-US" sz="4400" b="0" i="0" dirty="0">
                <a:ln>
                  <a:solidFill>
                    <a:schemeClr val="tx1"/>
                  </a:solidFill>
                </a:ln>
                <a:solidFill>
                  <a:schemeClr val="bg1"/>
                </a:solidFill>
                <a:effectLst>
                  <a:outerShdw blurRad="50800" dist="38100" dir="8100000" algn="tr" rotWithShape="0">
                    <a:prstClr val="black"/>
                  </a:outerShdw>
                </a:effectLst>
                <a:latin typeface="Bernard MT Condensed" panose="02050806060905020404" pitchFamily="18" charset="0"/>
              </a:rPr>
              <a:t> compare to the other 2 branches. Is it their equal? The least or most powerful? s</a:t>
            </a:r>
            <a:endParaRPr lang="en-US" sz="4400" dirty="0">
              <a:ln>
                <a:solidFill>
                  <a:schemeClr val="tx1"/>
                </a:solidFill>
              </a:ln>
              <a:solidFill>
                <a:schemeClr val="bg1"/>
              </a:solidFill>
              <a:effectLst>
                <a:outerShdw blurRad="50800" dist="38100" dir="8100000" algn="tr" rotWithShape="0">
                  <a:prstClr val="black"/>
                </a:outerShdw>
              </a:effectLst>
              <a:latin typeface="Bernard MT Condensed" panose="02050806060905020404" pitchFamily="18" charset="0"/>
            </a:endParaRPr>
          </a:p>
        </p:txBody>
      </p:sp>
      <p:pic>
        <p:nvPicPr>
          <p:cNvPr id="6" name="Picture 5">
            <a:extLst>
              <a:ext uri="{FF2B5EF4-FFF2-40B4-BE49-F238E27FC236}">
                <a16:creationId xmlns:a16="http://schemas.microsoft.com/office/drawing/2014/main" id="{E051744D-DB0E-AF57-437B-167A8303F7AB}"/>
              </a:ext>
            </a:extLst>
          </p:cNvPr>
          <p:cNvPicPr>
            <a:picLocks noChangeAspect="1"/>
          </p:cNvPicPr>
          <p:nvPr/>
        </p:nvPicPr>
        <p:blipFill>
          <a:blip r:embed="rId4"/>
          <a:stretch>
            <a:fillRect/>
          </a:stretch>
        </p:blipFill>
        <p:spPr>
          <a:xfrm>
            <a:off x="4394638" y="-102003"/>
            <a:ext cx="8175445" cy="1865538"/>
          </a:xfrm>
          <a:prstGeom prst="rect">
            <a:avLst/>
          </a:prstGeom>
        </p:spPr>
      </p:pic>
    </p:spTree>
    <p:extLst>
      <p:ext uri="{BB962C8B-B14F-4D97-AF65-F5344CB8AC3E}">
        <p14:creationId xmlns:p14="http://schemas.microsoft.com/office/powerpoint/2010/main" val="1034531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D385A95-DCE6-E955-840C-D3B413DC7F7F}"/>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53"/>
          <a:stretch/>
        </p:blipFill>
        <p:spPr bwMode="auto">
          <a:xfrm>
            <a:off x="22578" y="0"/>
            <a:ext cx="1216942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A21FF47-1AEE-7371-C2C4-8C50FB8038A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8699" y="213860"/>
            <a:ext cx="5320279" cy="865673"/>
          </a:xfrm>
          <a:prstGeom prst="rect">
            <a:avLst/>
          </a:prstGeom>
        </p:spPr>
      </p:pic>
      <p:sp>
        <p:nvSpPr>
          <p:cNvPr id="6" name="TextBox 5">
            <a:extLst>
              <a:ext uri="{FF2B5EF4-FFF2-40B4-BE49-F238E27FC236}">
                <a16:creationId xmlns:a16="http://schemas.microsoft.com/office/drawing/2014/main" id="{3DAA4E98-65A8-CF53-B3A3-63A128ECE68B}"/>
              </a:ext>
            </a:extLst>
          </p:cNvPr>
          <p:cNvSpPr txBox="1"/>
          <p:nvPr/>
        </p:nvSpPr>
        <p:spPr>
          <a:xfrm>
            <a:off x="376053" y="1417571"/>
            <a:ext cx="6340835" cy="4736938"/>
          </a:xfrm>
          <a:prstGeom prst="rect">
            <a:avLst/>
          </a:prstGeom>
          <a:solidFill>
            <a:srgbClr val="915F26">
              <a:alpha val="54000"/>
            </a:srgbClr>
          </a:solidFill>
          <a:ln>
            <a:solidFill>
              <a:schemeClr val="tx1"/>
            </a:solidFill>
          </a:ln>
        </p:spPr>
        <p:txBody>
          <a:bodyPr wrap="square">
            <a:spAutoFit/>
          </a:bodyPr>
          <a:lstStyle/>
          <a:p>
            <a:pPr marL="742950" indent="-742950" algn="l">
              <a:lnSpc>
                <a:spcPts val="5400"/>
              </a:lnSpc>
              <a:spcAft>
                <a:spcPts val="4200"/>
              </a:spcAft>
              <a:buFont typeface="+mj-lt"/>
              <a:buAutoNum type="arabicPeriod"/>
            </a:pPr>
            <a:r>
              <a:rPr lang="en-US" sz="4400" b="0" i="0" dirty="0">
                <a:ln>
                  <a:solidFill>
                    <a:schemeClr val="tx1"/>
                  </a:solidFill>
                </a:ln>
                <a:solidFill>
                  <a:schemeClr val="bg1"/>
                </a:solidFill>
                <a:effectLst>
                  <a:outerShdw blurRad="50800" dist="38100" dir="8100000" algn="tr" rotWithShape="0">
                    <a:prstClr val="black">
                      <a:alpha val="40000"/>
                    </a:prstClr>
                  </a:outerShdw>
                </a:effectLst>
                <a:latin typeface="Bernard MT Condensed" panose="02050806060905020404" pitchFamily="18" charset="0"/>
              </a:rPr>
              <a:t>What is the difference between criminal court and civil court?</a:t>
            </a:r>
          </a:p>
          <a:p>
            <a:pPr marL="742950" indent="-742950" algn="l">
              <a:lnSpc>
                <a:spcPts val="5400"/>
              </a:lnSpc>
              <a:spcAft>
                <a:spcPts val="4200"/>
              </a:spcAft>
              <a:buFont typeface="+mj-lt"/>
              <a:buAutoNum type="arabicPeriod"/>
            </a:pPr>
            <a:r>
              <a:rPr lang="en-US" sz="4400" dirty="0">
                <a:ln>
                  <a:solidFill>
                    <a:schemeClr val="tx1"/>
                  </a:solidFill>
                </a:ln>
                <a:solidFill>
                  <a:schemeClr val="bg1"/>
                </a:solidFill>
                <a:effectLst>
                  <a:outerShdw blurRad="50800" dist="38100" dir="8100000" algn="tr" rotWithShape="0">
                    <a:prstClr val="black">
                      <a:alpha val="40000"/>
                    </a:prstClr>
                  </a:outerShdw>
                </a:effectLst>
                <a:latin typeface="Bernard MT Condensed" panose="02050806060905020404" pitchFamily="18" charset="0"/>
              </a:rPr>
              <a:t>What is the difference between a misdemeanor and a felony?</a:t>
            </a:r>
          </a:p>
        </p:txBody>
      </p:sp>
    </p:spTree>
    <p:extLst>
      <p:ext uri="{BB962C8B-B14F-4D97-AF65-F5344CB8AC3E}">
        <p14:creationId xmlns:p14="http://schemas.microsoft.com/office/powerpoint/2010/main" val="3101095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5E5C8-0DF7-E88E-3594-B724170A40FE}"/>
              </a:ext>
            </a:extLst>
          </p:cNvPr>
          <p:cNvPicPr>
            <a:picLocks noChangeAspect="1"/>
          </p:cNvPicPr>
          <p:nvPr/>
        </p:nvPicPr>
        <p:blipFill>
          <a:blip r:embed="rId3"/>
          <a:stretch>
            <a:fillRect/>
          </a:stretch>
        </p:blipFill>
        <p:spPr>
          <a:xfrm>
            <a:off x="6096000" y="572745"/>
            <a:ext cx="6618514" cy="6296532"/>
          </a:xfrm>
          <a:prstGeom prst="rect">
            <a:avLst/>
          </a:prstGeom>
        </p:spPr>
      </p:pic>
      <p:sp>
        <p:nvSpPr>
          <p:cNvPr id="5" name="Speech Bubble: Rectangle with Corners Rounded 4">
            <a:extLst>
              <a:ext uri="{FF2B5EF4-FFF2-40B4-BE49-F238E27FC236}">
                <a16:creationId xmlns:a16="http://schemas.microsoft.com/office/drawing/2014/main" id="{5CABC0F6-2D76-69D2-D8CA-D2E528274B21}"/>
              </a:ext>
            </a:extLst>
          </p:cNvPr>
          <p:cNvSpPr/>
          <p:nvPr/>
        </p:nvSpPr>
        <p:spPr>
          <a:xfrm>
            <a:off x="217715" y="217714"/>
            <a:ext cx="7130142" cy="1926772"/>
          </a:xfrm>
          <a:prstGeom prst="wedgeRoundRectCallout">
            <a:avLst>
              <a:gd name="adj1" fmla="val 52096"/>
              <a:gd name="adj2" fmla="val 76874"/>
              <a:gd name="adj3" fmla="val 16667"/>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8900000" scaled="1"/>
            <a:tileRect/>
          </a:gra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latin typeface="Arial" panose="020B0604020202020204" pitchFamily="34" charset="0"/>
                <a:cs typeface="Arial" panose="020B0604020202020204" pitchFamily="34" charset="0"/>
              </a:rPr>
              <a:t>“Never forget that justice is what love looks like in public.”</a:t>
            </a:r>
          </a:p>
          <a:p>
            <a:pPr marL="571500" indent="-571500">
              <a:buFontTx/>
              <a:buChar char="-"/>
            </a:pPr>
            <a:r>
              <a:rPr lang="en-US" sz="3600" b="1" dirty="0">
                <a:solidFill>
                  <a:schemeClr val="tx1"/>
                </a:solidFill>
                <a:latin typeface="Arial" panose="020B0604020202020204" pitchFamily="34" charset="0"/>
                <a:cs typeface="Arial" panose="020B0604020202020204" pitchFamily="34" charset="0"/>
              </a:rPr>
              <a:t>Cornell West</a:t>
            </a:r>
          </a:p>
        </p:txBody>
      </p:sp>
      <p:pic>
        <p:nvPicPr>
          <p:cNvPr id="8" name="Picture 7">
            <a:extLst>
              <a:ext uri="{FF2B5EF4-FFF2-40B4-BE49-F238E27FC236}">
                <a16:creationId xmlns:a16="http://schemas.microsoft.com/office/drawing/2014/main" id="{01CB8D96-EE11-14BB-4CC5-8703DCDBFAA8}"/>
              </a:ext>
            </a:extLst>
          </p:cNvPr>
          <p:cNvPicPr>
            <a:picLocks noChangeAspect="1"/>
          </p:cNvPicPr>
          <p:nvPr/>
        </p:nvPicPr>
        <p:blipFill rotWithShape="1">
          <a:blip r:embed="rId4"/>
          <a:srcRect r="26040"/>
          <a:stretch/>
        </p:blipFill>
        <p:spPr>
          <a:xfrm>
            <a:off x="8697686" y="0"/>
            <a:ext cx="3418114" cy="1278073"/>
          </a:xfrm>
          <a:prstGeom prst="rect">
            <a:avLst/>
          </a:prstGeom>
        </p:spPr>
      </p:pic>
      <p:sp>
        <p:nvSpPr>
          <p:cNvPr id="10" name="TextBox 9">
            <a:extLst>
              <a:ext uri="{FF2B5EF4-FFF2-40B4-BE49-F238E27FC236}">
                <a16:creationId xmlns:a16="http://schemas.microsoft.com/office/drawing/2014/main" id="{254C2BB1-B4BC-BAEC-8E69-53FAE530FFAE}"/>
              </a:ext>
            </a:extLst>
          </p:cNvPr>
          <p:cNvSpPr txBox="1"/>
          <p:nvPr/>
        </p:nvSpPr>
        <p:spPr>
          <a:xfrm>
            <a:off x="322345" y="2717231"/>
            <a:ext cx="6121997" cy="3046988"/>
          </a:xfrm>
          <a:prstGeom prst="rect">
            <a:avLst/>
          </a:prstGeom>
          <a:noFill/>
        </p:spPr>
        <p:txBody>
          <a:bodyPr wrap="square">
            <a:spAutoFit/>
          </a:bodyPr>
          <a:lstStyle/>
          <a:p>
            <a:pPr algn="l"/>
            <a:r>
              <a:rPr lang="en-US" sz="4800" b="0" i="0" dirty="0">
                <a:solidFill>
                  <a:srgbClr val="002060"/>
                </a:solidFill>
                <a:effectLst/>
                <a:latin typeface="Open Sans" panose="020B0606030504020204" pitchFamily="34" charset="0"/>
              </a:rPr>
              <a:t>Reflect on this quote compared to traditional ideas of justice and revenge. </a:t>
            </a:r>
            <a:endParaRPr lang="en-US" sz="4800" dirty="0">
              <a:solidFill>
                <a:srgbClr val="002060"/>
              </a:solidFill>
            </a:endParaRPr>
          </a:p>
        </p:txBody>
      </p:sp>
    </p:spTree>
    <p:extLst>
      <p:ext uri="{BB962C8B-B14F-4D97-AF65-F5344CB8AC3E}">
        <p14:creationId xmlns:p14="http://schemas.microsoft.com/office/powerpoint/2010/main" val="1733409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5CC4CC-9267-3189-9158-33FB3A887C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28434" y="0"/>
            <a:ext cx="7493620" cy="6858000"/>
          </a:xfrm>
          <a:prstGeom prst="rect">
            <a:avLst/>
          </a:prstGeom>
        </p:spPr>
      </p:pic>
      <p:sp>
        <p:nvSpPr>
          <p:cNvPr id="3" name="TextBox 2">
            <a:extLst>
              <a:ext uri="{FF2B5EF4-FFF2-40B4-BE49-F238E27FC236}">
                <a16:creationId xmlns:a16="http://schemas.microsoft.com/office/drawing/2014/main" id="{FA535C8A-9880-4724-9908-9E4CA85AC05C}"/>
              </a:ext>
            </a:extLst>
          </p:cNvPr>
          <p:cNvSpPr txBox="1"/>
          <p:nvPr/>
        </p:nvSpPr>
        <p:spPr>
          <a:xfrm>
            <a:off x="169946" y="1405075"/>
            <a:ext cx="4055328" cy="5262979"/>
          </a:xfrm>
          <a:prstGeom prst="rect">
            <a:avLst/>
          </a:prstGeom>
          <a:noFill/>
        </p:spPr>
        <p:txBody>
          <a:bodyPr wrap="square">
            <a:spAutoFit/>
          </a:bodyPr>
          <a:lstStyle/>
          <a:p>
            <a:pPr algn="l"/>
            <a:r>
              <a:rPr lang="en-US" sz="4800" b="0" i="0" dirty="0">
                <a:solidFill>
                  <a:srgbClr val="850901"/>
                </a:solidFill>
                <a:effectLst/>
                <a:latin typeface="Open Sans" panose="020B0606030504020204" pitchFamily="34" charset="0"/>
              </a:rPr>
              <a:t>Name a court decision that changed America for the better and why/how it did.</a:t>
            </a:r>
            <a:endParaRPr lang="en-US" sz="4800" dirty="0">
              <a:solidFill>
                <a:srgbClr val="850901"/>
              </a:solidFill>
            </a:endParaRPr>
          </a:p>
        </p:txBody>
      </p:sp>
      <p:pic>
        <p:nvPicPr>
          <p:cNvPr id="2" name="Picture 1">
            <a:extLst>
              <a:ext uri="{FF2B5EF4-FFF2-40B4-BE49-F238E27FC236}">
                <a16:creationId xmlns:a16="http://schemas.microsoft.com/office/drawing/2014/main" id="{826E558C-5018-9BFC-FCCE-98B4E9A5919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0"/>
            <a:ext cx="6576542" cy="1509618"/>
          </a:xfrm>
          <a:prstGeom prst="rect">
            <a:avLst/>
          </a:prstGeom>
        </p:spPr>
      </p:pic>
    </p:spTree>
    <p:extLst>
      <p:ext uri="{BB962C8B-B14F-4D97-AF65-F5344CB8AC3E}">
        <p14:creationId xmlns:p14="http://schemas.microsoft.com/office/powerpoint/2010/main" val="3863340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7CCCE1-AAE1-FB29-BD41-7276BC93D48D}"/>
              </a:ext>
            </a:extLst>
          </p:cNvPr>
          <p:cNvSpPr txBox="1"/>
          <p:nvPr/>
        </p:nvSpPr>
        <p:spPr>
          <a:xfrm>
            <a:off x="203200" y="937315"/>
            <a:ext cx="7078134" cy="5816977"/>
          </a:xfrm>
          <a:prstGeom prst="rect">
            <a:avLst/>
          </a:prstGeom>
          <a:solidFill>
            <a:schemeClr val="bg2"/>
          </a:solidFill>
          <a:ln>
            <a:solidFill>
              <a:schemeClr val="tx1"/>
            </a:solidFill>
          </a:ln>
          <a:effectLst>
            <a:outerShdw blurRad="50800" dist="38100" dir="8100000" algn="tr" rotWithShape="0">
              <a:prstClr val="black">
                <a:alpha val="40000"/>
              </a:prstClr>
            </a:outerShdw>
          </a:effectLst>
        </p:spPr>
        <p:txBody>
          <a:bodyPr wrap="square">
            <a:spAutoFit/>
          </a:bodyPr>
          <a:lstStyle/>
          <a:p>
            <a:r>
              <a:rPr lang="en-US" sz="3600" dirty="0"/>
              <a:t>“At the heart of the American paradigm is the perception that law and its agents . . . police officers, correctional officers, attorneys and judges . . . are color-blind and thus justice is impartial, objective and seeks la </a:t>
            </a:r>
            <a:r>
              <a:rPr lang="en-US" sz="3600" dirty="0" err="1"/>
              <a:t>verdad</a:t>
            </a:r>
            <a:r>
              <a:rPr lang="en-US" sz="3600" dirty="0"/>
              <a:t> (the truth). But, la </a:t>
            </a:r>
            <a:r>
              <a:rPr lang="en-US" sz="3600" dirty="0" err="1"/>
              <a:t>realidad</a:t>
            </a:r>
            <a:r>
              <a:rPr lang="en-US" sz="3600" dirty="0"/>
              <a:t> (reality) differs.”</a:t>
            </a:r>
          </a:p>
          <a:p>
            <a:pPr marL="519113"/>
            <a:r>
              <a:rPr lang="en-US" sz="2800" dirty="0"/>
              <a:t>― Martin Guevara Urbina, </a:t>
            </a:r>
            <a:r>
              <a:rPr lang="en-US" sz="2800" i="1" dirty="0"/>
              <a:t>Latino Police Officers in the United States: An Examination of Emerging Trends and Issues</a:t>
            </a:r>
          </a:p>
        </p:txBody>
      </p:sp>
      <p:pic>
        <p:nvPicPr>
          <p:cNvPr id="5" name="Picture 4">
            <a:extLst>
              <a:ext uri="{FF2B5EF4-FFF2-40B4-BE49-F238E27FC236}">
                <a16:creationId xmlns:a16="http://schemas.microsoft.com/office/drawing/2014/main" id="{816177CF-795A-8C6A-DC5E-B7F20980CD1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6337" y="0"/>
            <a:ext cx="6331859" cy="1196622"/>
          </a:xfrm>
          <a:prstGeom prst="rect">
            <a:avLst/>
          </a:prstGeom>
        </p:spPr>
      </p:pic>
      <p:sp>
        <p:nvSpPr>
          <p:cNvPr id="6" name="TextBox 5">
            <a:extLst>
              <a:ext uri="{FF2B5EF4-FFF2-40B4-BE49-F238E27FC236}">
                <a16:creationId xmlns:a16="http://schemas.microsoft.com/office/drawing/2014/main" id="{1425123C-9168-9904-C570-0175203FE763}"/>
              </a:ext>
            </a:extLst>
          </p:cNvPr>
          <p:cNvSpPr txBox="1"/>
          <p:nvPr/>
        </p:nvSpPr>
        <p:spPr>
          <a:xfrm>
            <a:off x="7539944" y="291089"/>
            <a:ext cx="4302100" cy="6378413"/>
          </a:xfrm>
          <a:prstGeom prst="rect">
            <a:avLst/>
          </a:prstGeom>
          <a:noFill/>
        </p:spPr>
        <p:txBody>
          <a:bodyPr wrap="square">
            <a:spAutoFit/>
          </a:bodyPr>
          <a:lstStyle/>
          <a:p>
            <a:pPr algn="l">
              <a:lnSpc>
                <a:spcPts val="6200"/>
              </a:lnSpc>
            </a:pPr>
            <a:r>
              <a:rPr lang="en-US" sz="4400" b="0" i="0" dirty="0">
                <a:solidFill>
                  <a:srgbClr val="171EAD"/>
                </a:solidFill>
                <a:effectLst/>
                <a:latin typeface="Bernard MT Condensed" panose="02050806060905020404" pitchFamily="18" charset="0"/>
              </a:rPr>
              <a:t>Read the quote and reflect on why Urbina might believe that the reality of America’s justice system differs from the truth? </a:t>
            </a:r>
            <a:endParaRPr lang="en-US" sz="4400" dirty="0">
              <a:solidFill>
                <a:srgbClr val="171EAD"/>
              </a:solidFill>
              <a:latin typeface="Bernard MT Condensed" panose="02050806060905020404" pitchFamily="18" charset="0"/>
            </a:endParaRPr>
          </a:p>
        </p:txBody>
      </p:sp>
    </p:spTree>
    <p:extLst>
      <p:ext uri="{BB962C8B-B14F-4D97-AF65-F5344CB8AC3E}">
        <p14:creationId xmlns:p14="http://schemas.microsoft.com/office/powerpoint/2010/main" val="668368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C20E68-A749-48D5-9F18-80CDE37D8143}"/>
              </a:ext>
            </a:extLst>
          </p:cNvPr>
          <p:cNvSpPr txBox="1"/>
          <p:nvPr/>
        </p:nvSpPr>
        <p:spPr>
          <a:xfrm>
            <a:off x="850230" y="2325014"/>
            <a:ext cx="7555833" cy="3785652"/>
          </a:xfrm>
          <a:prstGeom prst="rect">
            <a:avLst/>
          </a:prstGeom>
          <a:noFill/>
        </p:spPr>
        <p:txBody>
          <a:bodyPr wrap="square">
            <a:spAutoFit/>
          </a:bodyPr>
          <a:lstStyle/>
          <a:p>
            <a:pPr algn="l"/>
            <a:r>
              <a:rPr lang="en-US" sz="6000" b="0" i="0" dirty="0">
                <a:solidFill>
                  <a:srgbClr val="556370"/>
                </a:solidFill>
                <a:effectLst/>
                <a:latin typeface="Open Sans" panose="020B0606030504020204" pitchFamily="34" charset="0"/>
              </a:rPr>
              <a:t>Name a government topic that most interests you and briefly explain why. </a:t>
            </a:r>
            <a:endParaRPr lang="en-US" sz="6000" dirty="0"/>
          </a:p>
        </p:txBody>
      </p:sp>
      <p:pic>
        <p:nvPicPr>
          <p:cNvPr id="2" name="Picture 1">
            <a:extLst>
              <a:ext uri="{FF2B5EF4-FFF2-40B4-BE49-F238E27FC236}">
                <a16:creationId xmlns:a16="http://schemas.microsoft.com/office/drawing/2014/main" id="{539F74C1-A7E6-B8F5-5BAF-28F235B1BB7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030" y="40503"/>
            <a:ext cx="6474276" cy="2284511"/>
          </a:xfrm>
          <a:prstGeom prst="rect">
            <a:avLst/>
          </a:prstGeom>
        </p:spPr>
      </p:pic>
      <p:pic>
        <p:nvPicPr>
          <p:cNvPr id="4098" name="Picture 2">
            <a:extLst>
              <a:ext uri="{FF2B5EF4-FFF2-40B4-BE49-F238E27FC236}">
                <a16:creationId xmlns:a16="http://schemas.microsoft.com/office/drawing/2014/main" id="{E712021E-F51B-8E58-FDA3-6F281FE83B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96000" y="-558789"/>
            <a:ext cx="5562601" cy="794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53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871C75-9230-4352-9D82-88809BFC11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24931" y="203720"/>
            <a:ext cx="8237282" cy="6497334"/>
          </a:xfrm>
          <a:prstGeom prst="rect">
            <a:avLst/>
          </a:prstGeom>
        </p:spPr>
      </p:pic>
      <p:pic>
        <p:nvPicPr>
          <p:cNvPr id="8" name="Picture 7">
            <a:extLst>
              <a:ext uri="{FF2B5EF4-FFF2-40B4-BE49-F238E27FC236}">
                <a16:creationId xmlns:a16="http://schemas.microsoft.com/office/drawing/2014/main" id="{8AF234A1-A656-48CF-B6A5-D822A1687ADC}"/>
              </a:ext>
            </a:extLst>
          </p:cNvPr>
          <p:cNvPicPr>
            <a:picLocks noChangeAspect="1"/>
          </p:cNvPicPr>
          <p:nvPr/>
        </p:nvPicPr>
        <p:blipFill>
          <a:blip r:embed="rId4"/>
          <a:stretch>
            <a:fillRect/>
          </a:stretch>
        </p:blipFill>
        <p:spPr>
          <a:xfrm>
            <a:off x="6096000" y="150201"/>
            <a:ext cx="6815919" cy="1444877"/>
          </a:xfrm>
          <a:prstGeom prst="rect">
            <a:avLst/>
          </a:prstGeom>
        </p:spPr>
      </p:pic>
      <p:sp>
        <p:nvSpPr>
          <p:cNvPr id="9" name="Rectangle 8">
            <a:extLst>
              <a:ext uri="{FF2B5EF4-FFF2-40B4-BE49-F238E27FC236}">
                <a16:creationId xmlns:a16="http://schemas.microsoft.com/office/drawing/2014/main" id="{C06C35AB-5502-41C2-B856-4A86FEBF1D5A}"/>
              </a:ext>
            </a:extLst>
          </p:cNvPr>
          <p:cNvSpPr/>
          <p:nvPr/>
        </p:nvSpPr>
        <p:spPr>
          <a:xfrm>
            <a:off x="129787" y="531561"/>
            <a:ext cx="3948184" cy="5841651"/>
          </a:xfrm>
          <a:prstGeom prst="rect">
            <a:avLst/>
          </a:prstGeom>
          <a:blipFill dpi="0" rotWithShape="1">
            <a:blip r:embed="rId5">
              <a:extLst>
                <a:ext uri="{28A0092B-C50C-407E-A947-70E740481C1C}">
                  <a14:useLocalDpi xmlns:a14="http://schemas.microsoft.com/office/drawing/2010/main"/>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6000"/>
              </a:lnSpc>
            </a:pPr>
            <a:r>
              <a:rPr lang="en-US" sz="4400" b="1" i="0" dirty="0">
                <a:effectLst>
                  <a:outerShdw blurRad="50800" dist="38100" dir="8100000" algn="tr" rotWithShape="0">
                    <a:prstClr val="black">
                      <a:alpha val="85000"/>
                    </a:prstClr>
                  </a:outerShdw>
                </a:effectLst>
                <a:latin typeface="Arial" panose="020B0604020202020204" pitchFamily="34" charset="0"/>
                <a:cs typeface="Arial" panose="020B0604020202020204" pitchFamily="34" charset="0"/>
              </a:rPr>
              <a:t>In what ways is our school like a dictatorship and in what ways is it a democracy?</a:t>
            </a:r>
            <a:endParaRPr lang="en-US" sz="4400" b="1" dirty="0">
              <a:effectLst>
                <a:outerShdw blurRad="50800" dist="38100" dir="8100000" algn="tr" rotWithShape="0">
                  <a:prstClr val="black">
                    <a:alpha val="85000"/>
                  </a:prstClr>
                </a:outerShdw>
              </a:effectLst>
            </a:endParaRPr>
          </a:p>
        </p:txBody>
      </p:sp>
    </p:spTree>
    <p:extLst>
      <p:ext uri="{BB962C8B-B14F-4D97-AF65-F5344CB8AC3E}">
        <p14:creationId xmlns:p14="http://schemas.microsoft.com/office/powerpoint/2010/main" val="4249144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07C0C1-7A1D-4233-AB43-55DF9F249A6F}"/>
              </a:ext>
            </a:extLst>
          </p:cNvPr>
          <p:cNvSpPr txBox="1"/>
          <p:nvPr/>
        </p:nvSpPr>
        <p:spPr>
          <a:xfrm>
            <a:off x="346936" y="1689510"/>
            <a:ext cx="4606901" cy="4890826"/>
          </a:xfrm>
          <a:prstGeom prst="rect">
            <a:avLst/>
          </a:prstGeom>
          <a:noFill/>
        </p:spPr>
        <p:txBody>
          <a:bodyPr wrap="square">
            <a:spAutoFit/>
          </a:bodyPr>
          <a:lstStyle/>
          <a:p>
            <a:pPr algn="l">
              <a:lnSpc>
                <a:spcPts val="5400"/>
              </a:lnSpc>
            </a:pPr>
            <a:r>
              <a:rPr lang="en-US" sz="4400" b="0" i="0" dirty="0">
                <a:solidFill>
                  <a:srgbClr val="0066CC"/>
                </a:solidFill>
                <a:effectLst/>
                <a:latin typeface="Bernard MT Condensed" panose="02050806060905020404" pitchFamily="18" charset="0"/>
              </a:rPr>
              <a:t>How do your rights as a student in this school differ from the rights of others in the public who might be accused of a crime</a:t>
            </a:r>
            <a:r>
              <a:rPr lang="en-US" sz="4400" dirty="0">
                <a:solidFill>
                  <a:srgbClr val="0066CC"/>
                </a:solidFill>
                <a:latin typeface="Bernard MT Condensed" panose="02050806060905020404" pitchFamily="18" charset="0"/>
              </a:rPr>
              <a:t>?</a:t>
            </a:r>
          </a:p>
        </p:txBody>
      </p:sp>
      <p:pic>
        <p:nvPicPr>
          <p:cNvPr id="7" name="Picture 6">
            <a:extLst>
              <a:ext uri="{FF2B5EF4-FFF2-40B4-BE49-F238E27FC236}">
                <a16:creationId xmlns:a16="http://schemas.microsoft.com/office/drawing/2014/main" id="{BE09661F-E569-DE83-9DA9-DFC04F3FC70F}"/>
              </a:ext>
            </a:extLst>
          </p:cNvPr>
          <p:cNvPicPr>
            <a:picLocks noChangeAspect="1"/>
          </p:cNvPicPr>
          <p:nvPr/>
        </p:nvPicPr>
        <p:blipFill>
          <a:blip r:embed="rId3"/>
          <a:stretch>
            <a:fillRect/>
          </a:stretch>
        </p:blipFill>
        <p:spPr>
          <a:xfrm>
            <a:off x="5371112" y="0"/>
            <a:ext cx="6473952" cy="6858000"/>
          </a:xfrm>
          <a:prstGeom prst="rect">
            <a:avLst/>
          </a:prstGeom>
        </p:spPr>
      </p:pic>
      <p:pic>
        <p:nvPicPr>
          <p:cNvPr id="8" name="Picture 7">
            <a:extLst>
              <a:ext uri="{FF2B5EF4-FFF2-40B4-BE49-F238E27FC236}">
                <a16:creationId xmlns:a16="http://schemas.microsoft.com/office/drawing/2014/main" id="{25A22062-A0E2-BC8D-26E4-2A58795E3D12}"/>
              </a:ext>
            </a:extLst>
          </p:cNvPr>
          <p:cNvPicPr>
            <a:picLocks noChangeAspect="1"/>
          </p:cNvPicPr>
          <p:nvPr/>
        </p:nvPicPr>
        <p:blipFill>
          <a:blip r:embed="rId4"/>
          <a:stretch>
            <a:fillRect/>
          </a:stretch>
        </p:blipFill>
        <p:spPr>
          <a:xfrm>
            <a:off x="23857" y="0"/>
            <a:ext cx="6713807" cy="1617785"/>
          </a:xfrm>
          <a:prstGeom prst="rect">
            <a:avLst/>
          </a:prstGeom>
        </p:spPr>
      </p:pic>
    </p:spTree>
    <p:extLst>
      <p:ext uri="{BB962C8B-B14F-4D97-AF65-F5344CB8AC3E}">
        <p14:creationId xmlns:p14="http://schemas.microsoft.com/office/powerpoint/2010/main" val="3381343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99E6C08-EA52-DFAF-6EF9-B95D854859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74869" y="-480261"/>
            <a:ext cx="7338261" cy="73382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71508D-B05D-4FDF-B4BF-751EB5014476}"/>
              </a:ext>
            </a:extLst>
          </p:cNvPr>
          <p:cNvSpPr txBox="1"/>
          <p:nvPr/>
        </p:nvSpPr>
        <p:spPr>
          <a:xfrm>
            <a:off x="497305" y="2259948"/>
            <a:ext cx="6096000" cy="4247317"/>
          </a:xfrm>
          <a:prstGeom prst="rect">
            <a:avLst/>
          </a:prstGeom>
          <a:noFill/>
        </p:spPr>
        <p:txBody>
          <a:bodyPr wrap="square">
            <a:spAutoFit/>
          </a:bodyPr>
          <a:lstStyle/>
          <a:p>
            <a:r>
              <a:rPr lang="en-US" sz="5400" dirty="0"/>
              <a:t>Brain Dump! List as many Civil Liberties as you can think of that are guaranteed by the Constitution.</a:t>
            </a:r>
          </a:p>
        </p:txBody>
      </p:sp>
      <p:pic>
        <p:nvPicPr>
          <p:cNvPr id="2" name="Picture 1">
            <a:extLst>
              <a:ext uri="{FF2B5EF4-FFF2-40B4-BE49-F238E27FC236}">
                <a16:creationId xmlns:a16="http://schemas.microsoft.com/office/drawing/2014/main" id="{84745DB3-7DF7-FAB8-5C02-881CFBC481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0"/>
            <a:ext cx="5871411" cy="2150096"/>
          </a:xfrm>
          <a:prstGeom prst="rect">
            <a:avLst/>
          </a:prstGeom>
        </p:spPr>
      </p:pic>
    </p:spTree>
    <p:extLst>
      <p:ext uri="{BB962C8B-B14F-4D97-AF65-F5344CB8AC3E}">
        <p14:creationId xmlns:p14="http://schemas.microsoft.com/office/powerpoint/2010/main" val="4068081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Scroll: Horizontal 1">
            <a:extLst>
              <a:ext uri="{FF2B5EF4-FFF2-40B4-BE49-F238E27FC236}">
                <a16:creationId xmlns:a16="http://schemas.microsoft.com/office/drawing/2014/main" id="{BFB1C0D0-0E7C-0A11-A4D8-6A25165BCA33}"/>
              </a:ext>
            </a:extLst>
          </p:cNvPr>
          <p:cNvSpPr/>
          <p:nvPr/>
        </p:nvSpPr>
        <p:spPr>
          <a:xfrm>
            <a:off x="1359659" y="1347535"/>
            <a:ext cx="10491537" cy="5213684"/>
          </a:xfrm>
          <a:prstGeom prst="horizontalScroll">
            <a:avLst/>
          </a:prstGeom>
          <a:blipFill>
            <a:blip r:embed="rId3"/>
            <a:tile tx="0" ty="0" sx="100000" sy="100000" flip="none" algn="tl"/>
          </a:blipFill>
          <a:ln>
            <a:solidFill>
              <a:schemeClr val="tx1"/>
            </a:solidFill>
          </a:ln>
          <a:effectLst>
            <a:outerShdw blurRad="50800" dist="38100" dir="8100000" algn="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the one right in America that you feel is most “truly fundamental to our notions of liberty” and why?</a:t>
            </a:r>
          </a:p>
        </p:txBody>
      </p:sp>
      <p:pic>
        <p:nvPicPr>
          <p:cNvPr id="6" name="Picture 5">
            <a:extLst>
              <a:ext uri="{FF2B5EF4-FFF2-40B4-BE49-F238E27FC236}">
                <a16:creationId xmlns:a16="http://schemas.microsoft.com/office/drawing/2014/main" id="{F35FE5B6-EBF0-8DF4-6CA9-63A95F8CE2B6}"/>
              </a:ext>
            </a:extLst>
          </p:cNvPr>
          <p:cNvPicPr>
            <a:picLocks noChangeAspect="1"/>
          </p:cNvPicPr>
          <p:nvPr/>
        </p:nvPicPr>
        <p:blipFill>
          <a:blip r:embed="rId4"/>
          <a:stretch>
            <a:fillRect/>
          </a:stretch>
        </p:blipFill>
        <p:spPr>
          <a:xfrm>
            <a:off x="340804" y="173954"/>
            <a:ext cx="10303133" cy="2347163"/>
          </a:xfrm>
          <a:prstGeom prst="rect">
            <a:avLst/>
          </a:prstGeom>
        </p:spPr>
      </p:pic>
    </p:spTree>
    <p:extLst>
      <p:ext uri="{BB962C8B-B14F-4D97-AF65-F5344CB8AC3E}">
        <p14:creationId xmlns:p14="http://schemas.microsoft.com/office/powerpoint/2010/main" val="174345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7A3A1B6-A520-3BDD-06CA-2B09F457B83B}"/>
              </a:ext>
            </a:extLst>
          </p:cNvPr>
          <p:cNvPicPr>
            <a:picLocks noChangeAspect="1"/>
          </p:cNvPicPr>
          <p:nvPr/>
        </p:nvPicPr>
        <p:blipFill>
          <a:blip r:embed="rId3"/>
          <a:stretch>
            <a:fillRect/>
          </a:stretch>
        </p:blipFill>
        <p:spPr>
          <a:xfrm>
            <a:off x="0" y="0"/>
            <a:ext cx="12192000" cy="6857999"/>
          </a:xfrm>
          <a:prstGeom prst="rect">
            <a:avLst/>
          </a:prstGeom>
        </p:spPr>
      </p:pic>
      <p:pic>
        <p:nvPicPr>
          <p:cNvPr id="24" name="Picture 23">
            <a:extLst>
              <a:ext uri="{FF2B5EF4-FFF2-40B4-BE49-F238E27FC236}">
                <a16:creationId xmlns:a16="http://schemas.microsoft.com/office/drawing/2014/main" id="{CDE671F6-A0AE-C600-D90C-9510253338FB}"/>
              </a:ext>
            </a:extLst>
          </p:cNvPr>
          <p:cNvPicPr>
            <a:picLocks noChangeAspect="1"/>
          </p:cNvPicPr>
          <p:nvPr/>
        </p:nvPicPr>
        <p:blipFill>
          <a:blip r:embed="rId4"/>
          <a:stretch>
            <a:fillRect/>
          </a:stretch>
        </p:blipFill>
        <p:spPr>
          <a:xfrm>
            <a:off x="325975" y="-187349"/>
            <a:ext cx="5770025" cy="2462004"/>
          </a:xfrm>
          <a:prstGeom prst="rect">
            <a:avLst/>
          </a:prstGeom>
        </p:spPr>
      </p:pic>
      <p:sp>
        <p:nvSpPr>
          <p:cNvPr id="27" name="TextBox 26">
            <a:extLst>
              <a:ext uri="{FF2B5EF4-FFF2-40B4-BE49-F238E27FC236}">
                <a16:creationId xmlns:a16="http://schemas.microsoft.com/office/drawing/2014/main" id="{470D1B95-5BD8-3871-611D-D18D7617373C}"/>
              </a:ext>
            </a:extLst>
          </p:cNvPr>
          <p:cNvSpPr txBox="1"/>
          <p:nvPr/>
        </p:nvSpPr>
        <p:spPr>
          <a:xfrm>
            <a:off x="683927" y="2075949"/>
            <a:ext cx="10256789" cy="3785652"/>
          </a:xfrm>
          <a:prstGeom prst="rect">
            <a:avLst/>
          </a:prstGeom>
          <a:noFill/>
        </p:spPr>
        <p:txBody>
          <a:bodyPr wrap="square">
            <a:spAutoFit/>
          </a:bodyPr>
          <a:lstStyle/>
          <a:p>
            <a:pPr algn="l"/>
            <a:r>
              <a:rPr lang="en-US" sz="8000" b="0" i="0" dirty="0">
                <a:effectLst/>
                <a:latin typeface="Bernard MT Condensed" panose="02050806060905020404" pitchFamily="18" charset="0"/>
              </a:rPr>
              <a:t>Explain the concept of the “Constitutional Floor” &amp; give an example.</a:t>
            </a:r>
            <a:endParaRPr lang="en-US" sz="8000" dirty="0">
              <a:latin typeface="Bernard MT Condensed" panose="02050806060905020404" pitchFamily="18" charset="0"/>
            </a:endParaRPr>
          </a:p>
        </p:txBody>
      </p:sp>
    </p:spTree>
    <p:extLst>
      <p:ext uri="{BB962C8B-B14F-4D97-AF65-F5344CB8AC3E}">
        <p14:creationId xmlns:p14="http://schemas.microsoft.com/office/powerpoint/2010/main" val="545426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2B9EC9-9341-520C-F051-06700539DB02}"/>
              </a:ext>
            </a:extLst>
          </p:cNvPr>
          <p:cNvSpPr txBox="1"/>
          <p:nvPr/>
        </p:nvSpPr>
        <p:spPr>
          <a:xfrm>
            <a:off x="5444446" y="134541"/>
            <a:ext cx="6388326" cy="4693593"/>
          </a:xfrm>
          <a:prstGeom prst="rect">
            <a:avLst/>
          </a:prstGeom>
          <a:solidFill>
            <a:srgbClr val="E3C781"/>
          </a:solidFill>
          <a:ln>
            <a:solidFill>
              <a:schemeClr val="tx1"/>
            </a:solidFill>
          </a:ln>
        </p:spPr>
        <p:txBody>
          <a:bodyPr wrap="square">
            <a:spAutoFit/>
          </a:bodyPr>
          <a:lstStyle/>
          <a:p>
            <a:r>
              <a:rPr lang="en-US" sz="2300" dirty="0"/>
              <a:t>We’ve learned that quiet isn’t always peace,</a:t>
            </a:r>
          </a:p>
          <a:p>
            <a:r>
              <a:rPr lang="en-US" sz="2300" dirty="0"/>
              <a:t>And the norms and notions of what ‘just is’</a:t>
            </a:r>
          </a:p>
          <a:p>
            <a:r>
              <a:rPr lang="en-US" sz="2300" dirty="0"/>
              <a:t>Isn’t always justice.</a:t>
            </a:r>
          </a:p>
          <a:p>
            <a:r>
              <a:rPr lang="en-US" sz="2300" dirty="0"/>
              <a:t>And yet the dawn is ours before we knew it,</a:t>
            </a:r>
          </a:p>
          <a:p>
            <a:r>
              <a:rPr lang="en-US" sz="2300" dirty="0"/>
              <a:t>Somehow, we do it.</a:t>
            </a:r>
          </a:p>
          <a:p>
            <a:r>
              <a:rPr lang="en-US" sz="2300" dirty="0"/>
              <a:t>Somehow, we’ve weathered and witnessed</a:t>
            </a:r>
          </a:p>
          <a:p>
            <a:r>
              <a:rPr lang="en-US" sz="2300" dirty="0"/>
              <a:t>A nation that isn’t broken, but simply unfinished.</a:t>
            </a:r>
          </a:p>
          <a:p>
            <a:r>
              <a:rPr lang="en-US" sz="2300" dirty="0"/>
              <a:t>We, the successors of a country and a time</a:t>
            </a:r>
          </a:p>
          <a:p>
            <a:r>
              <a:rPr lang="en-US" sz="2300" dirty="0"/>
              <a:t>where a skinny Black girl, descended from slaves</a:t>
            </a:r>
          </a:p>
          <a:p>
            <a:r>
              <a:rPr lang="en-US" sz="2300" dirty="0"/>
              <a:t>and raised by a single mother,</a:t>
            </a:r>
          </a:p>
          <a:p>
            <a:r>
              <a:rPr lang="en-US" sz="2300" dirty="0"/>
              <a:t>can dream of becoming president</a:t>
            </a:r>
          </a:p>
          <a:p>
            <a:r>
              <a:rPr lang="en-US" sz="2300" dirty="0"/>
              <a:t>only to find herself reciting for one.”</a:t>
            </a:r>
          </a:p>
          <a:p>
            <a:r>
              <a:rPr lang="en-US" sz="2300" dirty="0"/>
              <a:t>            ― Amanda Gorman, “The Hill We Climb”</a:t>
            </a:r>
          </a:p>
        </p:txBody>
      </p:sp>
      <p:pic>
        <p:nvPicPr>
          <p:cNvPr id="5" name="Picture 4">
            <a:extLst>
              <a:ext uri="{FF2B5EF4-FFF2-40B4-BE49-F238E27FC236}">
                <a16:creationId xmlns:a16="http://schemas.microsoft.com/office/drawing/2014/main" id="{10B55554-BE41-5767-18D6-4B85D6828539}"/>
              </a:ext>
            </a:extLst>
          </p:cNvPr>
          <p:cNvPicPr>
            <a:picLocks noChangeAspect="1"/>
          </p:cNvPicPr>
          <p:nvPr/>
        </p:nvPicPr>
        <p:blipFill>
          <a:blip r:embed="rId3"/>
          <a:stretch>
            <a:fillRect/>
          </a:stretch>
        </p:blipFill>
        <p:spPr>
          <a:xfrm>
            <a:off x="1" y="413656"/>
            <a:ext cx="3963988" cy="6444343"/>
          </a:xfrm>
          <a:prstGeom prst="rect">
            <a:avLst/>
          </a:prstGeom>
        </p:spPr>
      </p:pic>
      <p:pic>
        <p:nvPicPr>
          <p:cNvPr id="7" name="Picture 6">
            <a:extLst>
              <a:ext uri="{FF2B5EF4-FFF2-40B4-BE49-F238E27FC236}">
                <a16:creationId xmlns:a16="http://schemas.microsoft.com/office/drawing/2014/main" id="{6A46FB04-F26F-B32D-8D75-E58C858B5098}"/>
              </a:ext>
            </a:extLst>
          </p:cNvPr>
          <p:cNvPicPr>
            <a:picLocks noChangeAspect="1"/>
          </p:cNvPicPr>
          <p:nvPr/>
        </p:nvPicPr>
        <p:blipFill>
          <a:blip r:embed="rId4"/>
          <a:stretch>
            <a:fillRect/>
          </a:stretch>
        </p:blipFill>
        <p:spPr>
          <a:xfrm>
            <a:off x="122572" y="0"/>
            <a:ext cx="5296231" cy="1469571"/>
          </a:xfrm>
          <a:prstGeom prst="rect">
            <a:avLst/>
          </a:prstGeom>
        </p:spPr>
      </p:pic>
      <p:sp>
        <p:nvSpPr>
          <p:cNvPr id="8" name="TextBox 7">
            <a:extLst>
              <a:ext uri="{FF2B5EF4-FFF2-40B4-BE49-F238E27FC236}">
                <a16:creationId xmlns:a16="http://schemas.microsoft.com/office/drawing/2014/main" id="{5FBA32B4-2AB3-F833-B669-C1EDCE2D4310}"/>
              </a:ext>
            </a:extLst>
          </p:cNvPr>
          <p:cNvSpPr txBox="1"/>
          <p:nvPr/>
        </p:nvSpPr>
        <p:spPr>
          <a:xfrm>
            <a:off x="3599733" y="5028188"/>
            <a:ext cx="8233039" cy="1323439"/>
          </a:xfrm>
          <a:prstGeom prst="rect">
            <a:avLst/>
          </a:prstGeom>
          <a:noFill/>
        </p:spPr>
        <p:txBody>
          <a:bodyPr wrap="square">
            <a:spAutoFit/>
          </a:bodyPr>
          <a:lstStyle/>
          <a:p>
            <a:r>
              <a:rPr lang="en-US" sz="4000" dirty="0">
                <a:solidFill>
                  <a:srgbClr val="A92335"/>
                </a:solidFill>
              </a:rPr>
              <a:t>In what way do you think America is “unfinished” as Gorman described?</a:t>
            </a:r>
          </a:p>
        </p:txBody>
      </p:sp>
    </p:spTree>
    <p:extLst>
      <p:ext uri="{BB962C8B-B14F-4D97-AF65-F5344CB8AC3E}">
        <p14:creationId xmlns:p14="http://schemas.microsoft.com/office/powerpoint/2010/main" val="3423150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1F0F4-C3D0-5460-A9E6-0E1D226D981E}"/>
              </a:ext>
            </a:extLst>
          </p:cNvPr>
          <p:cNvPicPr>
            <a:picLocks noChangeAspect="1"/>
          </p:cNvPicPr>
          <p:nvPr/>
        </p:nvPicPr>
        <p:blipFill>
          <a:blip r:embed="rId3"/>
          <a:stretch>
            <a:fillRect/>
          </a:stretch>
        </p:blipFill>
        <p:spPr>
          <a:xfrm>
            <a:off x="6738583" y="194791"/>
            <a:ext cx="5163760" cy="6468417"/>
          </a:xfrm>
          <a:prstGeom prst="rect">
            <a:avLst/>
          </a:prstGeom>
        </p:spPr>
      </p:pic>
      <p:sp>
        <p:nvSpPr>
          <p:cNvPr id="4" name="TextBox 3">
            <a:extLst>
              <a:ext uri="{FF2B5EF4-FFF2-40B4-BE49-F238E27FC236}">
                <a16:creationId xmlns:a16="http://schemas.microsoft.com/office/drawing/2014/main" id="{D54F5674-7493-1918-D129-58274F7C4329}"/>
              </a:ext>
            </a:extLst>
          </p:cNvPr>
          <p:cNvSpPr txBox="1"/>
          <p:nvPr/>
        </p:nvSpPr>
        <p:spPr>
          <a:xfrm>
            <a:off x="178260" y="1669025"/>
            <a:ext cx="6480113" cy="4616648"/>
          </a:xfrm>
          <a:prstGeom prst="rect">
            <a:avLst/>
          </a:prstGeom>
          <a:noFill/>
        </p:spPr>
        <p:txBody>
          <a:bodyPr wrap="square">
            <a:spAutoFit/>
          </a:bodyPr>
          <a:lstStyle/>
          <a:p>
            <a:pPr marL="577850" indent="-577850" algn="l">
              <a:spcAft>
                <a:spcPts val="3600"/>
              </a:spcAft>
              <a:buFont typeface="+mj-lt"/>
              <a:buAutoNum type="arabicPeriod"/>
            </a:pPr>
            <a:r>
              <a:rPr lang="en-US" sz="4400" b="0" i="0" dirty="0">
                <a:solidFill>
                  <a:srgbClr val="416774"/>
                </a:solidFill>
                <a:effectLst/>
                <a:latin typeface="Bernard MT Condensed" panose="02050806060905020404" pitchFamily="18" charset="0"/>
              </a:rPr>
              <a:t>What are some limits on freedom of speech in America?</a:t>
            </a:r>
          </a:p>
          <a:p>
            <a:pPr marL="577850" indent="-577850" algn="l">
              <a:spcAft>
                <a:spcPts val="3600"/>
              </a:spcAft>
              <a:buFont typeface="+mj-lt"/>
              <a:buAutoNum type="arabicPeriod"/>
            </a:pPr>
            <a:r>
              <a:rPr lang="en-US" sz="4400" dirty="0">
                <a:solidFill>
                  <a:srgbClr val="416774"/>
                </a:solidFill>
                <a:latin typeface="Bernard MT Condensed" panose="02050806060905020404" pitchFamily="18" charset="0"/>
              </a:rPr>
              <a:t>How come Twitter can limit speech and ban people from the platform?</a:t>
            </a:r>
          </a:p>
        </p:txBody>
      </p:sp>
      <p:pic>
        <p:nvPicPr>
          <p:cNvPr id="6" name="Picture 5">
            <a:extLst>
              <a:ext uri="{FF2B5EF4-FFF2-40B4-BE49-F238E27FC236}">
                <a16:creationId xmlns:a16="http://schemas.microsoft.com/office/drawing/2014/main" id="{560ED8B5-F525-3BD2-0E4E-8A527F19AAEB}"/>
              </a:ext>
            </a:extLst>
          </p:cNvPr>
          <p:cNvPicPr>
            <a:picLocks noChangeAspect="1"/>
          </p:cNvPicPr>
          <p:nvPr/>
        </p:nvPicPr>
        <p:blipFill>
          <a:blip r:embed="rId4"/>
          <a:stretch>
            <a:fillRect/>
          </a:stretch>
        </p:blipFill>
        <p:spPr>
          <a:xfrm>
            <a:off x="369868" y="-861"/>
            <a:ext cx="5726132" cy="1865538"/>
          </a:xfrm>
          <a:prstGeom prst="rect">
            <a:avLst/>
          </a:prstGeom>
        </p:spPr>
      </p:pic>
    </p:spTree>
    <p:extLst>
      <p:ext uri="{BB962C8B-B14F-4D97-AF65-F5344CB8AC3E}">
        <p14:creationId xmlns:p14="http://schemas.microsoft.com/office/powerpoint/2010/main" val="26684165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rching human rights Sticker by Knight Foundation">
            <a:extLst>
              <a:ext uri="{FF2B5EF4-FFF2-40B4-BE49-F238E27FC236}">
                <a16:creationId xmlns:a16="http://schemas.microsoft.com/office/drawing/2014/main" id="{27417035-CFAB-AEF9-C4D3-56DE76B4E396}"/>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6472168" y="2963599"/>
            <a:ext cx="4805432" cy="38944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53F748-3675-0877-0190-B79907C575EA}"/>
              </a:ext>
            </a:extLst>
          </p:cNvPr>
          <p:cNvSpPr txBox="1"/>
          <p:nvPr/>
        </p:nvSpPr>
        <p:spPr>
          <a:xfrm>
            <a:off x="573867" y="1671932"/>
            <a:ext cx="11044265" cy="5037726"/>
          </a:xfrm>
          <a:prstGeom prst="rect">
            <a:avLst/>
          </a:prstGeom>
          <a:noFill/>
        </p:spPr>
        <p:txBody>
          <a:bodyPr wrap="square" rtlCol="0">
            <a:spAutoFit/>
          </a:bodyPr>
          <a:lstStyle/>
          <a:p>
            <a:pPr>
              <a:lnSpc>
                <a:spcPts val="6500"/>
              </a:lnSpc>
            </a:pPr>
            <a:r>
              <a:rPr lang="en-US" sz="5400" dirty="0">
                <a:ln>
                  <a:solidFill>
                    <a:sysClr val="windowText" lastClr="000000"/>
                  </a:solidFill>
                </a:ln>
                <a:solidFill>
                  <a:srgbClr val="FF008A"/>
                </a:solidFill>
                <a:latin typeface="Bernard MT Condensed" panose="02050806060905020404" pitchFamily="18" charset="0"/>
              </a:rPr>
              <a:t>What is a First Amendment freedom that you feel could be threatened </a:t>
            </a:r>
            <a:br>
              <a:rPr lang="en-US" sz="5400" dirty="0">
                <a:ln>
                  <a:solidFill>
                    <a:sysClr val="windowText" lastClr="000000"/>
                  </a:solidFill>
                </a:ln>
                <a:solidFill>
                  <a:srgbClr val="FF008A"/>
                </a:solidFill>
                <a:latin typeface="Bernard MT Condensed" panose="02050806060905020404" pitchFamily="18" charset="0"/>
              </a:rPr>
            </a:br>
            <a:r>
              <a:rPr lang="en-US" sz="5400" dirty="0">
                <a:ln>
                  <a:solidFill>
                    <a:sysClr val="windowText" lastClr="000000"/>
                  </a:solidFill>
                </a:ln>
                <a:solidFill>
                  <a:srgbClr val="FF008A"/>
                </a:solidFill>
                <a:latin typeface="Bernard MT Condensed" panose="02050806060905020404" pitchFamily="18" charset="0"/>
              </a:rPr>
              <a:t>or challenged in </a:t>
            </a:r>
            <a:br>
              <a:rPr lang="en-US" sz="5400" dirty="0">
                <a:ln>
                  <a:solidFill>
                    <a:sysClr val="windowText" lastClr="000000"/>
                  </a:solidFill>
                </a:ln>
                <a:solidFill>
                  <a:srgbClr val="FF008A"/>
                </a:solidFill>
                <a:latin typeface="Bernard MT Condensed" panose="02050806060905020404" pitchFamily="18" charset="0"/>
              </a:rPr>
            </a:br>
            <a:r>
              <a:rPr lang="en-US" sz="5400" dirty="0">
                <a:ln>
                  <a:solidFill>
                    <a:sysClr val="windowText" lastClr="000000"/>
                  </a:solidFill>
                </a:ln>
                <a:solidFill>
                  <a:srgbClr val="FF008A"/>
                </a:solidFill>
                <a:latin typeface="Bernard MT Condensed" panose="02050806060905020404" pitchFamily="18" charset="0"/>
              </a:rPr>
              <a:t>America today </a:t>
            </a:r>
            <a:br>
              <a:rPr lang="en-US" sz="5400" dirty="0">
                <a:ln>
                  <a:solidFill>
                    <a:sysClr val="windowText" lastClr="000000"/>
                  </a:solidFill>
                </a:ln>
                <a:solidFill>
                  <a:srgbClr val="FF008A"/>
                </a:solidFill>
                <a:latin typeface="Bernard MT Condensed" panose="02050806060905020404" pitchFamily="18" charset="0"/>
              </a:rPr>
            </a:br>
            <a:r>
              <a:rPr lang="en-US" sz="5400" dirty="0">
                <a:ln>
                  <a:solidFill>
                    <a:sysClr val="windowText" lastClr="000000"/>
                  </a:solidFill>
                </a:ln>
                <a:solidFill>
                  <a:srgbClr val="FF008A"/>
                </a:solidFill>
                <a:latin typeface="Bernard MT Condensed" panose="02050806060905020404" pitchFamily="18" charset="0"/>
              </a:rPr>
              <a:t>or in the future </a:t>
            </a:r>
            <a:br>
              <a:rPr lang="en-US" sz="5400" dirty="0">
                <a:ln>
                  <a:solidFill>
                    <a:sysClr val="windowText" lastClr="000000"/>
                  </a:solidFill>
                </a:ln>
                <a:solidFill>
                  <a:srgbClr val="FF008A"/>
                </a:solidFill>
                <a:latin typeface="Bernard MT Condensed" panose="02050806060905020404" pitchFamily="18" charset="0"/>
              </a:rPr>
            </a:br>
            <a:r>
              <a:rPr lang="en-US" sz="5400" dirty="0">
                <a:ln>
                  <a:solidFill>
                    <a:sysClr val="windowText" lastClr="000000"/>
                  </a:solidFill>
                </a:ln>
                <a:solidFill>
                  <a:srgbClr val="FF008A"/>
                </a:solidFill>
                <a:latin typeface="Bernard MT Condensed" panose="02050806060905020404" pitchFamily="18" charset="0"/>
              </a:rPr>
              <a:t>and why?</a:t>
            </a:r>
          </a:p>
        </p:txBody>
      </p:sp>
      <p:pic>
        <p:nvPicPr>
          <p:cNvPr id="6" name="Picture 5">
            <a:extLst>
              <a:ext uri="{FF2B5EF4-FFF2-40B4-BE49-F238E27FC236}">
                <a16:creationId xmlns:a16="http://schemas.microsoft.com/office/drawing/2014/main" id="{030EE4F5-FF6E-5397-F891-B265DC6365E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9996" r="16912" b="1615"/>
          <a:stretch/>
        </p:blipFill>
        <p:spPr>
          <a:xfrm>
            <a:off x="0" y="0"/>
            <a:ext cx="5502442" cy="1815619"/>
          </a:xfrm>
          <a:prstGeom prst="rect">
            <a:avLst/>
          </a:prstGeom>
        </p:spPr>
      </p:pic>
    </p:spTree>
    <p:extLst>
      <p:ext uri="{BB962C8B-B14F-4D97-AF65-F5344CB8AC3E}">
        <p14:creationId xmlns:p14="http://schemas.microsoft.com/office/powerpoint/2010/main" val="1483723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DC44B1-4347-2E13-D27F-393895A54B3C}"/>
              </a:ext>
            </a:extLst>
          </p:cNvPr>
          <p:cNvPicPr>
            <a:picLocks noChangeAspect="1"/>
          </p:cNvPicPr>
          <p:nvPr/>
        </p:nvPicPr>
        <p:blipFill>
          <a:blip r:embed="rId3"/>
          <a:stretch>
            <a:fillRect/>
          </a:stretch>
        </p:blipFill>
        <p:spPr>
          <a:xfrm>
            <a:off x="207699" y="0"/>
            <a:ext cx="5266945" cy="6858000"/>
          </a:xfrm>
          <a:prstGeom prst="rect">
            <a:avLst/>
          </a:prstGeom>
        </p:spPr>
      </p:pic>
      <p:sp>
        <p:nvSpPr>
          <p:cNvPr id="5" name="Speech Bubble: Rectangle with Corners Rounded 4">
            <a:extLst>
              <a:ext uri="{FF2B5EF4-FFF2-40B4-BE49-F238E27FC236}">
                <a16:creationId xmlns:a16="http://schemas.microsoft.com/office/drawing/2014/main" id="{841373C2-043A-F8D9-24E9-F894B52C5ACB}"/>
              </a:ext>
            </a:extLst>
          </p:cNvPr>
          <p:cNvSpPr/>
          <p:nvPr/>
        </p:nvSpPr>
        <p:spPr>
          <a:xfrm>
            <a:off x="3820886" y="108857"/>
            <a:ext cx="8163416" cy="2797629"/>
          </a:xfrm>
          <a:prstGeom prst="wedgeRoundRectCallout">
            <a:avLst>
              <a:gd name="adj1" fmla="val -55370"/>
              <a:gd name="adj2" fmla="val 17364"/>
              <a:gd name="adj3" fmla="val 16667"/>
            </a:avLst>
          </a:prstGeom>
          <a:solidFill>
            <a:schemeClr val="accent1">
              <a:lumMod val="20000"/>
              <a:lumOff val="80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200"/>
              </a:lnSpc>
            </a:pPr>
            <a:r>
              <a:rPr lang="en-US" sz="2400" dirty="0">
                <a:solidFill>
                  <a:srgbClr val="002060"/>
                </a:solidFill>
                <a:latin typeface="Bernard MT Condensed" panose="02050806060905020404" pitchFamily="18" charset="0"/>
              </a:rPr>
              <a:t>“Many forms of Government have been tried and will be tried in this world. No one pretends that democracy is perfect or all-wise. Indeed, it has been said that democracy is the worst form of government, except for all those other forms that have been tried from time to time.” </a:t>
            </a:r>
          </a:p>
          <a:p>
            <a:pPr>
              <a:lnSpc>
                <a:spcPts val="3200"/>
              </a:lnSpc>
            </a:pPr>
            <a:r>
              <a:rPr lang="en-US" sz="2400" dirty="0">
                <a:solidFill>
                  <a:srgbClr val="002060"/>
                </a:solidFill>
                <a:latin typeface="Bernard MT Condensed" panose="02050806060905020404" pitchFamily="18" charset="0"/>
              </a:rPr>
              <a:t>             - Winston Churchill (1947)</a:t>
            </a:r>
          </a:p>
        </p:txBody>
      </p:sp>
      <p:sp>
        <p:nvSpPr>
          <p:cNvPr id="6" name="TextBox 5">
            <a:extLst>
              <a:ext uri="{FF2B5EF4-FFF2-40B4-BE49-F238E27FC236}">
                <a16:creationId xmlns:a16="http://schemas.microsoft.com/office/drawing/2014/main" id="{3E730B8B-CC06-CDAD-97D2-9DE692C61098}"/>
              </a:ext>
            </a:extLst>
          </p:cNvPr>
          <p:cNvSpPr txBox="1"/>
          <p:nvPr/>
        </p:nvSpPr>
        <p:spPr>
          <a:xfrm>
            <a:off x="5752230" y="3237636"/>
            <a:ext cx="5954485" cy="3046988"/>
          </a:xfrm>
          <a:prstGeom prst="rect">
            <a:avLst/>
          </a:prstGeom>
          <a:noFill/>
        </p:spPr>
        <p:txBody>
          <a:bodyPr wrap="square">
            <a:spAutoFit/>
          </a:bodyPr>
          <a:lstStyle/>
          <a:p>
            <a:pPr algn="l"/>
            <a:r>
              <a:rPr lang="en-US" sz="4800" b="0" i="0" dirty="0">
                <a:solidFill>
                  <a:srgbClr val="002060"/>
                </a:solidFill>
                <a:effectLst/>
                <a:latin typeface="Arial" panose="020B0604020202020204" pitchFamily="34" charset="0"/>
                <a:cs typeface="Arial" panose="020B0604020202020204" pitchFamily="34" charset="0"/>
              </a:rPr>
              <a:t>Is Churchill critical of democracy? Would he prefer a different form of government?</a:t>
            </a:r>
            <a:endParaRPr lang="en-US" sz="4800" dirty="0">
              <a:solidFill>
                <a:srgbClr val="002060"/>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FAB9C9E-57B7-D03E-41DE-61730F05287B}"/>
              </a:ext>
            </a:extLst>
          </p:cNvPr>
          <p:cNvPicPr>
            <a:picLocks noChangeAspect="1"/>
          </p:cNvPicPr>
          <p:nvPr/>
        </p:nvPicPr>
        <p:blipFill rotWithShape="1">
          <a:blip r:embed="rId4"/>
          <a:srcRect t="7292" r="23067"/>
          <a:stretch/>
        </p:blipFill>
        <p:spPr>
          <a:xfrm>
            <a:off x="207699" y="5279570"/>
            <a:ext cx="4516701" cy="1729489"/>
          </a:xfrm>
          <a:prstGeom prst="rect">
            <a:avLst/>
          </a:prstGeom>
        </p:spPr>
      </p:pic>
    </p:spTree>
    <p:extLst>
      <p:ext uri="{BB962C8B-B14F-4D97-AF65-F5344CB8AC3E}">
        <p14:creationId xmlns:p14="http://schemas.microsoft.com/office/powerpoint/2010/main" val="1994281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058CAF-5213-4636-B44B-3361E45919CB}"/>
              </a:ext>
            </a:extLst>
          </p:cNvPr>
          <p:cNvSpPr txBox="1"/>
          <p:nvPr/>
        </p:nvSpPr>
        <p:spPr>
          <a:xfrm>
            <a:off x="465574" y="1793462"/>
            <a:ext cx="5342373" cy="4247317"/>
          </a:xfrm>
          <a:prstGeom prst="rect">
            <a:avLst/>
          </a:prstGeom>
          <a:noFill/>
        </p:spPr>
        <p:txBody>
          <a:bodyPr wrap="square">
            <a:spAutoFit/>
          </a:bodyPr>
          <a:lstStyle/>
          <a:p>
            <a:pPr algn="l"/>
            <a:r>
              <a:rPr lang="en-US" sz="5400" b="0" i="0" dirty="0">
                <a:solidFill>
                  <a:srgbClr val="009A46"/>
                </a:solidFill>
                <a:effectLst/>
                <a:latin typeface="Arial" panose="020B0604020202020204" pitchFamily="34" charset="0"/>
                <a:cs typeface="Arial" panose="020B0604020202020204" pitchFamily="34" charset="0"/>
              </a:rPr>
              <a:t>Rank the top 5 </a:t>
            </a:r>
            <a:r>
              <a:rPr lang="en-US" sz="5400" b="1" i="0" u="sng" dirty="0">
                <a:solidFill>
                  <a:srgbClr val="009A46"/>
                </a:solidFill>
                <a:effectLst/>
                <a:latin typeface="Arial" panose="020B0604020202020204" pitchFamily="34" charset="0"/>
                <a:cs typeface="Arial" panose="020B0604020202020204" pitchFamily="34" charset="0"/>
              </a:rPr>
              <a:t>foreign policy </a:t>
            </a:r>
            <a:r>
              <a:rPr lang="en-US" sz="5400" b="0" i="0" dirty="0">
                <a:solidFill>
                  <a:srgbClr val="009A46"/>
                </a:solidFill>
                <a:effectLst/>
                <a:latin typeface="Arial" panose="020B0604020202020204" pitchFamily="34" charset="0"/>
                <a:cs typeface="Arial" panose="020B0604020202020204" pitchFamily="34" charset="0"/>
              </a:rPr>
              <a:t>issues facing the United States right now.</a:t>
            </a:r>
            <a:endParaRPr lang="en-US" sz="5400" dirty="0">
              <a:solidFill>
                <a:srgbClr val="009A46"/>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4EEF964-4AAC-6700-3453-9BA2E54C4B9F}"/>
              </a:ext>
            </a:extLst>
          </p:cNvPr>
          <p:cNvPicPr>
            <a:picLocks noChangeAspect="1"/>
          </p:cNvPicPr>
          <p:nvPr/>
        </p:nvPicPr>
        <p:blipFill>
          <a:blip r:embed="rId3"/>
          <a:stretch>
            <a:fillRect/>
          </a:stretch>
        </p:blipFill>
        <p:spPr>
          <a:xfrm>
            <a:off x="0" y="69239"/>
            <a:ext cx="6362650" cy="1950479"/>
          </a:xfrm>
          <a:prstGeom prst="rect">
            <a:avLst/>
          </a:prstGeom>
        </p:spPr>
      </p:pic>
      <p:pic>
        <p:nvPicPr>
          <p:cNvPr id="6" name="Picture 5" descr="A picture containing text, container, can&#10;&#10;Description automatically generated">
            <a:extLst>
              <a:ext uri="{FF2B5EF4-FFF2-40B4-BE49-F238E27FC236}">
                <a16:creationId xmlns:a16="http://schemas.microsoft.com/office/drawing/2014/main" id="{B3C719DB-C3E8-E359-BC7A-52B14173730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60254" y="892255"/>
            <a:ext cx="5148524" cy="5148524"/>
          </a:xfrm>
          <a:prstGeom prst="rect">
            <a:avLst/>
          </a:prstGeom>
        </p:spPr>
      </p:pic>
    </p:spTree>
    <p:extLst>
      <p:ext uri="{BB962C8B-B14F-4D97-AF65-F5344CB8AC3E}">
        <p14:creationId xmlns:p14="http://schemas.microsoft.com/office/powerpoint/2010/main" val="360116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C6E252-53D3-F9D7-680F-5206AB82E55D}"/>
              </a:ext>
            </a:extLst>
          </p:cNvPr>
          <p:cNvPicPr>
            <a:picLocks noChangeAspect="1"/>
          </p:cNvPicPr>
          <p:nvPr/>
        </p:nvPicPr>
        <p:blipFill>
          <a:blip r:embed="rId3"/>
          <a:stretch>
            <a:fillRect/>
          </a:stretch>
        </p:blipFill>
        <p:spPr>
          <a:xfrm>
            <a:off x="0" y="0"/>
            <a:ext cx="12192000" cy="6857999"/>
          </a:xfrm>
          <a:prstGeom prst="rect">
            <a:avLst/>
          </a:prstGeom>
        </p:spPr>
      </p:pic>
      <p:sp>
        <p:nvSpPr>
          <p:cNvPr id="5" name="TextBox 4">
            <a:extLst>
              <a:ext uri="{FF2B5EF4-FFF2-40B4-BE49-F238E27FC236}">
                <a16:creationId xmlns:a16="http://schemas.microsoft.com/office/drawing/2014/main" id="{5B6D8808-F9F1-4A9C-9AD5-982D4BC577CD}"/>
              </a:ext>
            </a:extLst>
          </p:cNvPr>
          <p:cNvSpPr txBox="1"/>
          <p:nvPr/>
        </p:nvSpPr>
        <p:spPr>
          <a:xfrm>
            <a:off x="368966" y="2085472"/>
            <a:ext cx="7908759" cy="4524315"/>
          </a:xfrm>
          <a:prstGeom prst="rect">
            <a:avLst/>
          </a:prstGeom>
          <a:noFill/>
        </p:spPr>
        <p:txBody>
          <a:bodyPr wrap="square">
            <a:spAutoFit/>
          </a:bodyPr>
          <a:lstStyle/>
          <a:p>
            <a:r>
              <a:rPr lang="en-US" sz="4800" b="1" i="0" dirty="0">
                <a:ln>
                  <a:solidFill>
                    <a:schemeClr val="tx1"/>
                  </a:solidFill>
                </a:ln>
                <a:solidFill>
                  <a:schemeClr val="bg1"/>
                </a:solidFill>
                <a:effectLst>
                  <a:outerShdw blurRad="38100" dist="38100" dir="2700000" algn="tl">
                    <a:srgbClr val="000000"/>
                  </a:outerShdw>
                </a:effectLst>
                <a:latin typeface="Arial" panose="020B0604020202020204" pitchFamily="34" charset="0"/>
                <a:cs typeface="Arial" panose="020B0604020202020204" pitchFamily="34" charset="0"/>
              </a:rPr>
              <a:t>Which previous American president's foreign policy stance would be most effective in today's world and which would be least effective? </a:t>
            </a:r>
            <a:endParaRPr lang="en-US" sz="4800" b="1" dirty="0">
              <a:ln>
                <a:solidFill>
                  <a:schemeClr val="tx1"/>
                </a:solidFill>
              </a:ln>
              <a:solidFill>
                <a:schemeClr val="bg1"/>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086929E-8BB1-ECF7-1537-71FC3976050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3090" y="240631"/>
            <a:ext cx="6544593" cy="1860884"/>
          </a:xfrm>
          <a:prstGeom prst="rect">
            <a:avLst/>
          </a:prstGeom>
        </p:spPr>
      </p:pic>
    </p:spTree>
    <p:extLst>
      <p:ext uri="{BB962C8B-B14F-4D97-AF65-F5344CB8AC3E}">
        <p14:creationId xmlns:p14="http://schemas.microsoft.com/office/powerpoint/2010/main" val="1399325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37D99E7-014F-2112-4277-A4E24FD6C635}"/>
              </a:ext>
            </a:extLst>
          </p:cNvPr>
          <p:cNvPicPr>
            <a:picLocks noChangeAspect="1"/>
          </p:cNvPicPr>
          <p:nvPr/>
        </p:nvPicPr>
        <p:blipFill>
          <a:blip r:embed="rId3"/>
          <a:stretch>
            <a:fillRect/>
          </a:stretch>
        </p:blipFill>
        <p:spPr>
          <a:xfrm>
            <a:off x="0" y="0"/>
            <a:ext cx="12192000" cy="6857999"/>
          </a:xfrm>
          <a:prstGeom prst="rect">
            <a:avLst/>
          </a:prstGeom>
        </p:spPr>
      </p:pic>
      <p:sp>
        <p:nvSpPr>
          <p:cNvPr id="5" name="TextBox 4">
            <a:extLst>
              <a:ext uri="{FF2B5EF4-FFF2-40B4-BE49-F238E27FC236}">
                <a16:creationId xmlns:a16="http://schemas.microsoft.com/office/drawing/2014/main" id="{6ED34B17-0EA3-4244-CFC8-380CF1E5B8F2}"/>
              </a:ext>
            </a:extLst>
          </p:cNvPr>
          <p:cNvSpPr txBox="1"/>
          <p:nvPr/>
        </p:nvSpPr>
        <p:spPr>
          <a:xfrm>
            <a:off x="7786804" y="874454"/>
            <a:ext cx="4187825" cy="5032147"/>
          </a:xfrm>
          <a:prstGeom prst="rect">
            <a:avLst/>
          </a:prstGeom>
          <a:noFill/>
        </p:spPr>
        <p:txBody>
          <a:bodyPr wrap="square">
            <a:spAutoFit/>
          </a:bodyPr>
          <a:lstStyle/>
          <a:p>
            <a:pPr marL="742950" indent="-742950">
              <a:spcAft>
                <a:spcPts val="4200"/>
              </a:spcAft>
              <a:buFont typeface="+mj-lt"/>
              <a:buAutoNum type="alphaUcPeriod"/>
            </a:pPr>
            <a:r>
              <a:rPr lang="en-US" sz="5400" dirty="0">
                <a:ln>
                  <a:solidFill>
                    <a:sysClr val="windowText" lastClr="000000"/>
                  </a:solidFill>
                </a:ln>
                <a:solidFill>
                  <a:srgbClr val="0070C0"/>
                </a:solidFill>
                <a:effectLst>
                  <a:outerShdw blurRad="50800" dist="38100" dir="8100000" algn="tr" rotWithShape="0">
                    <a:prstClr val="black">
                      <a:alpha val="40000"/>
                    </a:prstClr>
                  </a:outerShdw>
                </a:effectLst>
                <a:latin typeface="Bernard MT Condensed" panose="02050806060905020404" pitchFamily="18" charset="0"/>
              </a:rPr>
              <a:t>Autocracy</a:t>
            </a:r>
          </a:p>
          <a:p>
            <a:pPr marL="742950" indent="-742950">
              <a:spcAft>
                <a:spcPts val="4200"/>
              </a:spcAft>
              <a:buFont typeface="+mj-lt"/>
              <a:buAutoNum type="alphaUcPeriod"/>
            </a:pPr>
            <a:r>
              <a:rPr lang="en-US" sz="5400" dirty="0">
                <a:ln>
                  <a:solidFill>
                    <a:sysClr val="windowText" lastClr="000000"/>
                  </a:solidFill>
                </a:ln>
                <a:solidFill>
                  <a:srgbClr val="0070C0"/>
                </a:solidFill>
                <a:effectLst>
                  <a:outerShdw blurRad="50800" dist="38100" dir="8100000" algn="tr" rotWithShape="0">
                    <a:prstClr val="black">
                      <a:alpha val="40000"/>
                    </a:prstClr>
                  </a:outerShdw>
                </a:effectLst>
                <a:latin typeface="Bernard MT Condensed" panose="02050806060905020404" pitchFamily="18" charset="0"/>
              </a:rPr>
              <a:t>Oligarchy</a:t>
            </a:r>
          </a:p>
          <a:p>
            <a:pPr marL="742950" indent="-742950">
              <a:spcAft>
                <a:spcPts val="4200"/>
              </a:spcAft>
              <a:buFont typeface="+mj-lt"/>
              <a:buAutoNum type="alphaUcPeriod"/>
            </a:pPr>
            <a:r>
              <a:rPr lang="en-US" sz="5400" dirty="0">
                <a:ln>
                  <a:solidFill>
                    <a:sysClr val="windowText" lastClr="000000"/>
                  </a:solidFill>
                </a:ln>
                <a:solidFill>
                  <a:srgbClr val="0070C0"/>
                </a:solidFill>
                <a:effectLst>
                  <a:outerShdw blurRad="50800" dist="38100" dir="8100000" algn="tr" rotWithShape="0">
                    <a:prstClr val="black">
                      <a:alpha val="40000"/>
                    </a:prstClr>
                  </a:outerShdw>
                </a:effectLst>
                <a:latin typeface="Bernard MT Condensed" panose="02050806060905020404" pitchFamily="18" charset="0"/>
              </a:rPr>
              <a:t>Dictatorship</a:t>
            </a:r>
          </a:p>
          <a:p>
            <a:pPr marL="742950" indent="-742950">
              <a:spcAft>
                <a:spcPts val="4200"/>
              </a:spcAft>
              <a:buFont typeface="+mj-lt"/>
              <a:buAutoNum type="alphaUcPeriod"/>
            </a:pPr>
            <a:r>
              <a:rPr lang="en-US" sz="5400" dirty="0">
                <a:ln>
                  <a:solidFill>
                    <a:sysClr val="windowText" lastClr="000000"/>
                  </a:solidFill>
                </a:ln>
                <a:solidFill>
                  <a:srgbClr val="0070C0"/>
                </a:solidFill>
                <a:effectLst>
                  <a:outerShdw blurRad="50800" dist="38100" dir="8100000" algn="tr" rotWithShape="0">
                    <a:prstClr val="black">
                      <a:alpha val="40000"/>
                    </a:prstClr>
                  </a:outerShdw>
                </a:effectLst>
                <a:latin typeface="Bernard MT Condensed" panose="02050806060905020404" pitchFamily="18" charset="0"/>
              </a:rPr>
              <a:t>Democracy</a:t>
            </a:r>
          </a:p>
        </p:txBody>
      </p:sp>
      <p:sp>
        <p:nvSpPr>
          <p:cNvPr id="9" name="TextBox 8">
            <a:extLst>
              <a:ext uri="{FF2B5EF4-FFF2-40B4-BE49-F238E27FC236}">
                <a16:creationId xmlns:a16="http://schemas.microsoft.com/office/drawing/2014/main" id="{C3116768-1EF1-F8A5-29CE-50AE4433D89A}"/>
              </a:ext>
            </a:extLst>
          </p:cNvPr>
          <p:cNvSpPr txBox="1"/>
          <p:nvPr/>
        </p:nvSpPr>
        <p:spPr>
          <a:xfrm>
            <a:off x="71603" y="1370405"/>
            <a:ext cx="6882063" cy="5826852"/>
          </a:xfrm>
          <a:prstGeom prst="rect">
            <a:avLst/>
          </a:prstGeom>
          <a:noFill/>
        </p:spPr>
        <p:txBody>
          <a:bodyPr wrap="square">
            <a:spAutoFit/>
          </a:bodyPr>
          <a:lstStyle/>
          <a:p>
            <a:pPr marL="55563" lvl="1">
              <a:lnSpc>
                <a:spcPct val="115000"/>
              </a:lnSpc>
              <a:spcAft>
                <a:spcPts val="1800"/>
              </a:spcAft>
              <a:tabLst>
                <a:tab pos="228600" algn="l"/>
              </a:tabLst>
            </a:pPr>
            <a:r>
              <a:rPr lang="en-US" sz="2400" b="1" dirty="0"/>
              <a:t>Match each definition to its form of government. </a:t>
            </a:r>
            <a:endParaRPr lang="en-US" sz="2400" b="1" dirty="0">
              <a:solidFill>
                <a:srgbClr val="022B3A"/>
              </a:solidFill>
              <a:effectLst/>
              <a:latin typeface="Arial Black" panose="020B0A04020102020204" pitchFamily="34" charset="0"/>
              <a:ea typeface="Calibri" panose="020F0502020204030204" pitchFamily="34" charset="0"/>
              <a:cs typeface="Times New Roman" panose="02020603050405020304" pitchFamily="18" charset="0"/>
            </a:endParaRPr>
          </a:p>
          <a:p>
            <a:pPr marL="800100" marR="0" lvl="1" indent="-342900">
              <a:lnSpc>
                <a:spcPct val="115000"/>
              </a:lnSpc>
              <a:spcBef>
                <a:spcPts val="0"/>
              </a:spcBef>
              <a:spcAft>
                <a:spcPts val="1800"/>
              </a:spcAft>
              <a:buFont typeface="+mj-lt"/>
              <a:buAutoNum type="arabicPeriod"/>
              <a:tabLst>
                <a:tab pos="228600" algn="l"/>
              </a:tabLst>
            </a:pPr>
            <a:r>
              <a:rPr lang="en-US" sz="2400" dirty="0">
                <a:solidFill>
                  <a:srgbClr val="022B3A"/>
                </a:solidFill>
                <a:effectLst/>
                <a:latin typeface="Arial Black" panose="020B0A04020102020204" pitchFamily="34" charset="0"/>
                <a:ea typeface="Calibri" panose="020F0502020204030204" pitchFamily="34" charset="0"/>
                <a:cs typeface="Times New Roman" panose="02020603050405020304" pitchFamily="18" charset="0"/>
              </a:rPr>
              <a:t>Government in which the power to rule is held by a small usually self-appointed elite</a:t>
            </a:r>
          </a:p>
          <a:p>
            <a:pPr marL="800100" lvl="1" indent="-342900">
              <a:lnSpc>
                <a:spcPct val="115000"/>
              </a:lnSpc>
              <a:spcAft>
                <a:spcPts val="1800"/>
              </a:spcAft>
              <a:buFont typeface="+mj-lt"/>
              <a:buAutoNum type="arabicPeriod"/>
              <a:tabLst>
                <a:tab pos="228600" algn="l"/>
              </a:tabLst>
            </a:pPr>
            <a:r>
              <a:rPr lang="en-US" sz="2400" dirty="0">
                <a:solidFill>
                  <a:srgbClr val="022B3A"/>
                </a:solidFill>
                <a:effectLst/>
                <a:latin typeface="Arial Black" panose="020B0A04020102020204" pitchFamily="34" charset="0"/>
                <a:ea typeface="Calibri" panose="020F0502020204030204" pitchFamily="34" charset="0"/>
                <a:cs typeface="Times New Roman" panose="02020603050405020304" pitchFamily="18" charset="0"/>
              </a:rPr>
              <a:t>Government is conducted only by consent of the people</a:t>
            </a:r>
          </a:p>
          <a:p>
            <a:pPr marL="800100" lvl="1" indent="-342900">
              <a:lnSpc>
                <a:spcPct val="115000"/>
              </a:lnSpc>
              <a:spcAft>
                <a:spcPts val="1800"/>
              </a:spcAft>
              <a:buFont typeface="+mj-lt"/>
              <a:buAutoNum type="arabicPeriod"/>
              <a:tabLst>
                <a:tab pos="228600" algn="l"/>
              </a:tabLst>
            </a:pPr>
            <a:r>
              <a:rPr lang="en-US" sz="2400" dirty="0">
                <a:solidFill>
                  <a:srgbClr val="022B3A"/>
                </a:solidFill>
                <a:effectLst/>
                <a:latin typeface="Arial Black" panose="020B0A04020102020204" pitchFamily="34" charset="0"/>
                <a:ea typeface="Calibri" panose="020F0502020204030204" pitchFamily="34" charset="0"/>
                <a:cs typeface="Times New Roman" panose="02020603050405020304" pitchFamily="18" charset="0"/>
              </a:rPr>
              <a:t>Absolute and unchallengeable authority over people</a:t>
            </a:r>
          </a:p>
          <a:p>
            <a:pPr marL="800100" lvl="1" indent="-342900">
              <a:lnSpc>
                <a:spcPct val="115000"/>
              </a:lnSpc>
              <a:spcAft>
                <a:spcPts val="1800"/>
              </a:spcAft>
              <a:buFont typeface="+mj-lt"/>
              <a:buAutoNum type="arabicPeriod"/>
              <a:tabLst>
                <a:tab pos="228600" algn="l"/>
              </a:tabLst>
            </a:pPr>
            <a:r>
              <a:rPr lang="en-US" sz="2400" dirty="0">
                <a:solidFill>
                  <a:srgbClr val="022B3A"/>
                </a:solidFill>
                <a:effectLst/>
                <a:latin typeface="Arial Black" panose="020B0A04020102020204" pitchFamily="34" charset="0"/>
                <a:ea typeface="Calibri" panose="020F0502020204030204" pitchFamily="34" charset="0"/>
                <a:cs typeface="Times New Roman" panose="02020603050405020304" pitchFamily="18" charset="0"/>
              </a:rPr>
              <a:t>Government which a single person holds unlimited political power</a:t>
            </a:r>
          </a:p>
          <a:p>
            <a:pPr marL="800100" marR="0" lvl="1" indent="-342900">
              <a:lnSpc>
                <a:spcPct val="115000"/>
              </a:lnSpc>
              <a:spcBef>
                <a:spcPts val="0"/>
              </a:spcBef>
              <a:spcAft>
                <a:spcPts val="1800"/>
              </a:spcAft>
              <a:buFont typeface="+mj-lt"/>
              <a:buAutoNum type="arabicPeriod"/>
              <a:tabLst>
                <a:tab pos="228600" algn="l"/>
              </a:tabLst>
            </a:pPr>
            <a:endParaRPr lang="en-US" sz="2000" dirty="0">
              <a:solidFill>
                <a:srgbClr val="022B3A"/>
              </a:solidFill>
              <a:effectLst/>
              <a:latin typeface="Arial Black" panose="020B0A0402010202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3174B7A9-D9C0-F50A-3831-0A2541E2997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7371" y="78059"/>
            <a:ext cx="3295264" cy="1292346"/>
          </a:xfrm>
          <a:prstGeom prst="rect">
            <a:avLst/>
          </a:prstGeom>
        </p:spPr>
      </p:pic>
    </p:spTree>
    <p:extLst>
      <p:ext uri="{BB962C8B-B14F-4D97-AF65-F5344CB8AC3E}">
        <p14:creationId xmlns:p14="http://schemas.microsoft.com/office/powerpoint/2010/main" val="31955441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FBE9E9-D910-F4CB-4FE1-82BC36817FF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54009" y="288759"/>
            <a:ext cx="6351489" cy="6342202"/>
          </a:xfrm>
          <a:prstGeom prst="rect">
            <a:avLst/>
          </a:prstGeom>
        </p:spPr>
      </p:pic>
      <p:pic>
        <p:nvPicPr>
          <p:cNvPr id="3" name="Picture 2">
            <a:extLst>
              <a:ext uri="{FF2B5EF4-FFF2-40B4-BE49-F238E27FC236}">
                <a16:creationId xmlns:a16="http://schemas.microsoft.com/office/drawing/2014/main" id="{3B54807E-36A8-E5E2-7C3A-DB79FE1D020B}"/>
              </a:ext>
            </a:extLst>
          </p:cNvPr>
          <p:cNvPicPr>
            <a:picLocks noChangeAspect="1"/>
          </p:cNvPicPr>
          <p:nvPr/>
        </p:nvPicPr>
        <p:blipFill>
          <a:blip r:embed="rId4"/>
          <a:stretch>
            <a:fillRect/>
          </a:stretch>
        </p:blipFill>
        <p:spPr>
          <a:xfrm>
            <a:off x="238376" y="0"/>
            <a:ext cx="7608467" cy="2219136"/>
          </a:xfrm>
          <a:prstGeom prst="rect">
            <a:avLst/>
          </a:prstGeom>
        </p:spPr>
      </p:pic>
      <p:sp>
        <p:nvSpPr>
          <p:cNvPr id="5" name="TextBox 4">
            <a:extLst>
              <a:ext uri="{FF2B5EF4-FFF2-40B4-BE49-F238E27FC236}">
                <a16:creationId xmlns:a16="http://schemas.microsoft.com/office/drawing/2014/main" id="{A468302D-C70D-9113-F79D-95D1937A84BE}"/>
              </a:ext>
            </a:extLst>
          </p:cNvPr>
          <p:cNvSpPr txBox="1"/>
          <p:nvPr/>
        </p:nvSpPr>
        <p:spPr>
          <a:xfrm>
            <a:off x="140404" y="2219136"/>
            <a:ext cx="5315633" cy="2846933"/>
          </a:xfrm>
          <a:prstGeom prst="rect">
            <a:avLst/>
          </a:prstGeom>
          <a:noFill/>
        </p:spPr>
        <p:txBody>
          <a:bodyPr wrap="square">
            <a:spAutoFit/>
          </a:bodyPr>
          <a:lstStyle/>
          <a:p>
            <a:pPr marL="577850" indent="-577850" algn="l">
              <a:spcAft>
                <a:spcPts val="4200"/>
              </a:spcAft>
              <a:buFont typeface="+mj-lt"/>
              <a:buAutoNum type="arabicPeriod"/>
            </a:pPr>
            <a:r>
              <a:rPr lang="en-US" sz="3600" b="1" i="0" dirty="0">
                <a:solidFill>
                  <a:srgbClr val="009A46"/>
                </a:solidFill>
                <a:effectLst/>
                <a:latin typeface="Arial" panose="020B0604020202020204" pitchFamily="34" charset="0"/>
                <a:cs typeface="Arial" panose="020B0604020202020204" pitchFamily="34" charset="0"/>
              </a:rPr>
              <a:t>What is “diplomatic immunity”?</a:t>
            </a:r>
          </a:p>
          <a:p>
            <a:pPr marL="577850" indent="-577850" algn="l">
              <a:spcAft>
                <a:spcPts val="4200"/>
              </a:spcAft>
              <a:buFont typeface="+mj-lt"/>
              <a:buAutoNum type="arabicPeriod"/>
            </a:pPr>
            <a:r>
              <a:rPr lang="en-US" sz="3600" b="1" dirty="0">
                <a:solidFill>
                  <a:srgbClr val="009A46"/>
                </a:solidFill>
                <a:latin typeface="Arial" panose="020B0604020202020204" pitchFamily="34" charset="0"/>
                <a:cs typeface="Arial" panose="020B0604020202020204" pitchFamily="34" charset="0"/>
              </a:rPr>
              <a:t>What do you think the purpose of it is?</a:t>
            </a:r>
          </a:p>
        </p:txBody>
      </p:sp>
      <p:sp>
        <p:nvSpPr>
          <p:cNvPr id="7" name="Callout: Right Arrow 6">
            <a:extLst>
              <a:ext uri="{FF2B5EF4-FFF2-40B4-BE49-F238E27FC236}">
                <a16:creationId xmlns:a16="http://schemas.microsoft.com/office/drawing/2014/main" id="{176D05EF-500F-F8B8-2D4B-4EB0DD23B84D}"/>
              </a:ext>
            </a:extLst>
          </p:cNvPr>
          <p:cNvSpPr/>
          <p:nvPr/>
        </p:nvSpPr>
        <p:spPr>
          <a:xfrm>
            <a:off x="238376" y="5531292"/>
            <a:ext cx="5583723" cy="1037949"/>
          </a:xfrm>
          <a:prstGeom prst="rightArrowCallout">
            <a:avLst>
              <a:gd name="adj1" fmla="val 25000"/>
              <a:gd name="adj2" fmla="val 25000"/>
              <a:gd name="adj3" fmla="val 25000"/>
              <a:gd name="adj4" fmla="val 89477"/>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US Ambassador to New Zealand Scott Brown welcomed on 2017 introductory trip to the Cook Islands.</a:t>
            </a:r>
          </a:p>
        </p:txBody>
      </p:sp>
    </p:spTree>
    <p:extLst>
      <p:ext uri="{BB962C8B-B14F-4D97-AF65-F5344CB8AC3E}">
        <p14:creationId xmlns:p14="http://schemas.microsoft.com/office/powerpoint/2010/main" val="1725773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B9730D-8C8C-4A9A-8A5A-A01987C8006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38274" y="217282"/>
            <a:ext cx="6286889" cy="6234075"/>
          </a:xfrm>
          <a:prstGeom prst="rect">
            <a:avLst/>
          </a:prstGeom>
        </p:spPr>
      </p:pic>
      <p:sp>
        <p:nvSpPr>
          <p:cNvPr id="3" name="TextBox 2">
            <a:extLst>
              <a:ext uri="{FF2B5EF4-FFF2-40B4-BE49-F238E27FC236}">
                <a16:creationId xmlns:a16="http://schemas.microsoft.com/office/drawing/2014/main" id="{6D8040FF-EB59-42E5-8CBB-EAA6A5F07059}"/>
              </a:ext>
            </a:extLst>
          </p:cNvPr>
          <p:cNvSpPr txBox="1"/>
          <p:nvPr/>
        </p:nvSpPr>
        <p:spPr>
          <a:xfrm>
            <a:off x="297143" y="1501366"/>
            <a:ext cx="5085347" cy="5016758"/>
          </a:xfrm>
          <a:prstGeom prst="rect">
            <a:avLst/>
          </a:prstGeom>
          <a:noFill/>
        </p:spPr>
        <p:txBody>
          <a:bodyPr wrap="square" rtlCol="0">
            <a:spAutoFit/>
          </a:bodyPr>
          <a:lstStyle/>
          <a:p>
            <a:pPr marL="742950" indent="-742950">
              <a:buFont typeface="+mj-lt"/>
              <a:buAutoNum type="arabicPeriod"/>
            </a:pPr>
            <a:r>
              <a:rPr lang="en-US" sz="4000" dirty="0">
                <a:solidFill>
                  <a:srgbClr val="C00000"/>
                </a:solidFill>
                <a:latin typeface="Arial" panose="020B0604020202020204" pitchFamily="34" charset="0"/>
                <a:cs typeface="Arial" panose="020B0604020202020204" pitchFamily="34" charset="0"/>
              </a:rPr>
              <a:t>What do “first world problems” mean?</a:t>
            </a:r>
          </a:p>
          <a:p>
            <a:pPr marL="742950" indent="-742950">
              <a:buFont typeface="+mj-lt"/>
              <a:buAutoNum type="arabicPeriod"/>
            </a:pPr>
            <a:endParaRPr lang="en-US" sz="4000" dirty="0">
              <a:solidFill>
                <a:srgbClr val="C00000"/>
              </a:solidFill>
              <a:latin typeface="Arial" panose="020B0604020202020204" pitchFamily="34" charset="0"/>
              <a:cs typeface="Arial" panose="020B0604020202020204" pitchFamily="34" charset="0"/>
            </a:endParaRPr>
          </a:p>
          <a:p>
            <a:pPr marL="742950" indent="-742950">
              <a:buFont typeface="+mj-lt"/>
              <a:buAutoNum type="arabicPeriod"/>
            </a:pPr>
            <a:r>
              <a:rPr lang="en-US" sz="4000" dirty="0">
                <a:solidFill>
                  <a:srgbClr val="C00000"/>
                </a:solidFill>
                <a:latin typeface="Arial" panose="020B0604020202020204" pitchFamily="34" charset="0"/>
                <a:cs typeface="Arial" panose="020B0604020202020204" pitchFamily="34" charset="0"/>
              </a:rPr>
              <a:t>What are some examples of problems from the developing world?</a:t>
            </a:r>
          </a:p>
        </p:txBody>
      </p:sp>
      <p:pic>
        <p:nvPicPr>
          <p:cNvPr id="4" name="Picture 3">
            <a:extLst>
              <a:ext uri="{FF2B5EF4-FFF2-40B4-BE49-F238E27FC236}">
                <a16:creationId xmlns:a16="http://schemas.microsoft.com/office/drawing/2014/main" id="{67A00167-08D7-4709-A40C-C7349CAB4985}"/>
              </a:ext>
            </a:extLst>
          </p:cNvPr>
          <p:cNvPicPr>
            <a:picLocks noChangeAspect="1"/>
          </p:cNvPicPr>
          <p:nvPr/>
        </p:nvPicPr>
        <p:blipFill>
          <a:blip r:embed="rId3">
            <a:duotone>
              <a:prstClr val="black"/>
              <a:schemeClr val="accent5">
                <a:tint val="45000"/>
                <a:satMod val="400000"/>
              </a:schemeClr>
            </a:duotone>
          </a:blip>
          <a:stretch>
            <a:fillRect/>
          </a:stretch>
        </p:blipFill>
        <p:spPr>
          <a:xfrm>
            <a:off x="0" y="-283846"/>
            <a:ext cx="4387152" cy="2009801"/>
          </a:xfrm>
          <a:prstGeom prst="rect">
            <a:avLst/>
          </a:prstGeom>
        </p:spPr>
      </p:pic>
    </p:spTree>
    <p:extLst>
      <p:ext uri="{BB962C8B-B14F-4D97-AF65-F5344CB8AC3E}">
        <p14:creationId xmlns:p14="http://schemas.microsoft.com/office/powerpoint/2010/main" val="779704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FFDFC-89AA-B76B-7DAF-EE11399FF0F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20590" y="24057"/>
            <a:ext cx="5518484" cy="6866027"/>
          </a:xfrm>
          <a:prstGeom prst="rect">
            <a:avLst/>
          </a:prstGeom>
        </p:spPr>
      </p:pic>
      <p:pic>
        <p:nvPicPr>
          <p:cNvPr id="4" name="Picture 3">
            <a:extLst>
              <a:ext uri="{FF2B5EF4-FFF2-40B4-BE49-F238E27FC236}">
                <a16:creationId xmlns:a16="http://schemas.microsoft.com/office/drawing/2014/main" id="{B532B988-9A2B-3FD5-2A3D-EF2E833E9E6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3108" t="26236" r="13108" b="26689"/>
          <a:stretch/>
        </p:blipFill>
        <p:spPr>
          <a:xfrm>
            <a:off x="385010" y="0"/>
            <a:ext cx="6962274" cy="2182335"/>
          </a:xfrm>
          <a:prstGeom prst="rect">
            <a:avLst/>
          </a:prstGeom>
        </p:spPr>
      </p:pic>
      <p:sp>
        <p:nvSpPr>
          <p:cNvPr id="5" name="TextBox 4">
            <a:extLst>
              <a:ext uri="{FF2B5EF4-FFF2-40B4-BE49-F238E27FC236}">
                <a16:creationId xmlns:a16="http://schemas.microsoft.com/office/drawing/2014/main" id="{8309E59E-B809-DD69-2DD0-DBF152A2C53E}"/>
              </a:ext>
            </a:extLst>
          </p:cNvPr>
          <p:cNvSpPr txBox="1"/>
          <p:nvPr/>
        </p:nvSpPr>
        <p:spPr>
          <a:xfrm>
            <a:off x="385010" y="2062839"/>
            <a:ext cx="5325979" cy="3877985"/>
          </a:xfrm>
          <a:prstGeom prst="rect">
            <a:avLst/>
          </a:prstGeom>
          <a:noFill/>
        </p:spPr>
        <p:txBody>
          <a:bodyPr wrap="square" rtlCol="0">
            <a:spAutoFit/>
          </a:bodyPr>
          <a:lstStyle/>
          <a:p>
            <a:pPr marL="742950" indent="-742950">
              <a:spcAft>
                <a:spcPts val="3600"/>
              </a:spcAft>
              <a:buFont typeface="+mj-lt"/>
              <a:buAutoNum type="arabicPeriod"/>
            </a:pPr>
            <a:r>
              <a:rPr lang="en-US" sz="3600" b="1" dirty="0">
                <a:solidFill>
                  <a:schemeClr val="accent6">
                    <a:lumMod val="50000"/>
                  </a:schemeClr>
                </a:solidFill>
                <a:latin typeface="Arial" panose="020B0604020202020204" pitchFamily="34" charset="0"/>
                <a:cs typeface="Arial" panose="020B0604020202020204" pitchFamily="34" charset="0"/>
              </a:rPr>
              <a:t>What is the message of this political cartoon?</a:t>
            </a:r>
          </a:p>
          <a:p>
            <a:pPr marL="742950" indent="-742950">
              <a:spcAft>
                <a:spcPts val="3600"/>
              </a:spcAft>
              <a:buFont typeface="+mj-lt"/>
              <a:buAutoNum type="arabicPeriod"/>
            </a:pPr>
            <a:r>
              <a:rPr lang="en-US" sz="3600" b="1" dirty="0">
                <a:solidFill>
                  <a:schemeClr val="accent6">
                    <a:lumMod val="50000"/>
                  </a:schemeClr>
                </a:solidFill>
                <a:latin typeface="Arial" panose="020B0604020202020204" pitchFamily="34" charset="0"/>
                <a:cs typeface="Arial" panose="020B0604020202020204" pitchFamily="34" charset="0"/>
              </a:rPr>
              <a:t>How can giving aid to another nation also benefit the US?</a:t>
            </a:r>
          </a:p>
        </p:txBody>
      </p:sp>
    </p:spTree>
    <p:extLst>
      <p:ext uri="{BB962C8B-B14F-4D97-AF65-F5344CB8AC3E}">
        <p14:creationId xmlns:p14="http://schemas.microsoft.com/office/powerpoint/2010/main" val="7343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ACCBA-821C-7EA2-162B-CD105726FF5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9276"/>
          <a:stretch/>
        </p:blipFill>
        <p:spPr>
          <a:xfrm flipH="1">
            <a:off x="99060" y="0"/>
            <a:ext cx="3981517" cy="6858000"/>
          </a:xfrm>
          <a:prstGeom prst="rect">
            <a:avLst/>
          </a:prstGeom>
        </p:spPr>
      </p:pic>
      <p:sp>
        <p:nvSpPr>
          <p:cNvPr id="4" name="TextBox 3">
            <a:extLst>
              <a:ext uri="{FF2B5EF4-FFF2-40B4-BE49-F238E27FC236}">
                <a16:creationId xmlns:a16="http://schemas.microsoft.com/office/drawing/2014/main" id="{642339CB-F629-D42E-00BD-C8FAACB37F74}"/>
              </a:ext>
            </a:extLst>
          </p:cNvPr>
          <p:cNvSpPr txBox="1"/>
          <p:nvPr/>
        </p:nvSpPr>
        <p:spPr>
          <a:xfrm>
            <a:off x="4223656" y="108857"/>
            <a:ext cx="7701643" cy="1200329"/>
          </a:xfrm>
          <a:prstGeom prst="rect">
            <a:avLst/>
          </a:prstGeom>
          <a:solidFill>
            <a:schemeClr val="accent1">
              <a:lumMod val="20000"/>
              <a:lumOff val="80000"/>
            </a:schemeClr>
          </a:solidFill>
          <a:ln>
            <a:solidFill>
              <a:schemeClr val="tx1"/>
            </a:solidFill>
          </a:ln>
        </p:spPr>
        <p:txBody>
          <a:bodyPr wrap="square">
            <a:spAutoFit/>
          </a:bodyPr>
          <a:lstStyle/>
          <a:p>
            <a:r>
              <a:rPr lang="en-US" sz="2400" dirty="0"/>
              <a:t>Alexis de Tocqueville (1805 – 1859) was a French aristocrat who authored the 2-volume </a:t>
            </a:r>
            <a:r>
              <a:rPr lang="en-US" sz="2400" u="sng" dirty="0"/>
              <a:t>Democracy in America</a:t>
            </a:r>
            <a:r>
              <a:rPr lang="en-US" sz="2400" dirty="0"/>
              <a:t> after his travels across the United States.</a:t>
            </a:r>
          </a:p>
        </p:txBody>
      </p:sp>
      <p:sp>
        <p:nvSpPr>
          <p:cNvPr id="6" name="TextBox 5">
            <a:extLst>
              <a:ext uri="{FF2B5EF4-FFF2-40B4-BE49-F238E27FC236}">
                <a16:creationId xmlns:a16="http://schemas.microsoft.com/office/drawing/2014/main" id="{C919EE6E-6074-2439-43F6-537968857BB9}"/>
              </a:ext>
            </a:extLst>
          </p:cNvPr>
          <p:cNvSpPr txBox="1"/>
          <p:nvPr/>
        </p:nvSpPr>
        <p:spPr>
          <a:xfrm>
            <a:off x="4502811" y="1516243"/>
            <a:ext cx="7217228" cy="2308324"/>
          </a:xfrm>
          <a:prstGeom prst="rect">
            <a:avLst/>
          </a:prstGeom>
          <a:solidFill>
            <a:srgbClr val="FFC9C9"/>
          </a:solidFill>
          <a:ln>
            <a:solidFill>
              <a:schemeClr val="tx1"/>
            </a:solidFill>
          </a:ln>
        </p:spPr>
        <p:txBody>
          <a:bodyPr wrap="square">
            <a:spAutoFit/>
          </a:bodyPr>
          <a:lstStyle/>
          <a:p>
            <a:r>
              <a:rPr lang="en-US" sz="2400" dirty="0"/>
              <a:t>“Democracy extends the sphere of individual freedom, socialism restricts it. Democracy and socialism have nothing in common but one word: equality. But notice the difference: while democracy seeks equality in liberty, socialism seeks equality in restraint and servitude.”</a:t>
            </a:r>
          </a:p>
          <a:p>
            <a:pPr marL="342900" indent="-342900">
              <a:buFontTx/>
              <a:buChar char="-"/>
            </a:pPr>
            <a:r>
              <a:rPr lang="en-US" sz="2400" dirty="0"/>
              <a:t>Alexis de Tocqueville </a:t>
            </a:r>
          </a:p>
        </p:txBody>
      </p:sp>
      <p:pic>
        <p:nvPicPr>
          <p:cNvPr id="10" name="Picture 9">
            <a:extLst>
              <a:ext uri="{FF2B5EF4-FFF2-40B4-BE49-F238E27FC236}">
                <a16:creationId xmlns:a16="http://schemas.microsoft.com/office/drawing/2014/main" id="{9CFB809B-01CB-45B6-C744-EF9270B2CB94}"/>
              </a:ext>
            </a:extLst>
          </p:cNvPr>
          <p:cNvPicPr>
            <a:picLocks noChangeAspect="1"/>
          </p:cNvPicPr>
          <p:nvPr/>
        </p:nvPicPr>
        <p:blipFill rotWithShape="1">
          <a:blip r:embed="rId4"/>
          <a:srcRect t="9064" r="23813"/>
          <a:stretch/>
        </p:blipFill>
        <p:spPr>
          <a:xfrm>
            <a:off x="99060" y="108857"/>
            <a:ext cx="3981517" cy="936200"/>
          </a:xfrm>
          <a:prstGeom prst="rect">
            <a:avLst/>
          </a:prstGeom>
        </p:spPr>
      </p:pic>
      <p:sp>
        <p:nvSpPr>
          <p:cNvPr id="11" name="TextBox 10">
            <a:extLst>
              <a:ext uri="{FF2B5EF4-FFF2-40B4-BE49-F238E27FC236}">
                <a16:creationId xmlns:a16="http://schemas.microsoft.com/office/drawing/2014/main" id="{9C8E5F86-F629-60AF-0EF2-309FA2DE13CC}"/>
              </a:ext>
            </a:extLst>
          </p:cNvPr>
          <p:cNvSpPr txBox="1"/>
          <p:nvPr/>
        </p:nvSpPr>
        <p:spPr>
          <a:xfrm>
            <a:off x="4158340" y="4081275"/>
            <a:ext cx="7957457" cy="1815882"/>
          </a:xfrm>
          <a:prstGeom prst="rect">
            <a:avLst/>
          </a:prstGeom>
          <a:noFill/>
        </p:spPr>
        <p:txBody>
          <a:bodyPr wrap="square" rtlCol="0">
            <a:spAutoFit/>
          </a:bodyPr>
          <a:lstStyle/>
          <a:p>
            <a:pPr marL="460375" indent="-460375">
              <a:buFont typeface="+mj-lt"/>
              <a:buAutoNum type="arabicPeriod"/>
            </a:pPr>
            <a:r>
              <a:rPr lang="en-US" sz="2800" dirty="0">
                <a:solidFill>
                  <a:srgbClr val="002060"/>
                </a:solidFill>
                <a:latin typeface="Arial" panose="020B0604020202020204" pitchFamily="34" charset="0"/>
                <a:cs typeface="Arial" panose="020B0604020202020204" pitchFamily="34" charset="0"/>
              </a:rPr>
              <a:t>How does democracy seek equality in liberty?</a:t>
            </a:r>
          </a:p>
          <a:p>
            <a:pPr marL="460375" indent="-460375">
              <a:buFont typeface="+mj-lt"/>
              <a:buAutoNum type="arabicPeriod"/>
            </a:pPr>
            <a:endParaRPr lang="en-US" sz="2800" dirty="0">
              <a:solidFill>
                <a:srgbClr val="002060"/>
              </a:solidFill>
              <a:latin typeface="Arial" panose="020B0604020202020204" pitchFamily="34" charset="0"/>
              <a:cs typeface="Arial" panose="020B0604020202020204" pitchFamily="34" charset="0"/>
            </a:endParaRPr>
          </a:p>
          <a:p>
            <a:pPr marL="460375" indent="-460375">
              <a:buFont typeface="+mj-lt"/>
              <a:buAutoNum type="arabicPeriod"/>
            </a:pPr>
            <a:r>
              <a:rPr lang="en-US" sz="2800" dirty="0">
                <a:solidFill>
                  <a:srgbClr val="002060"/>
                </a:solidFill>
                <a:latin typeface="Arial" panose="020B0604020202020204" pitchFamily="34" charset="0"/>
                <a:cs typeface="Arial" panose="020B0604020202020204" pitchFamily="34" charset="0"/>
              </a:rPr>
              <a:t>What is de Tocqueville’s criticism of socialism? Is it accurate?</a:t>
            </a:r>
          </a:p>
        </p:txBody>
      </p:sp>
    </p:spTree>
    <p:extLst>
      <p:ext uri="{BB962C8B-B14F-4D97-AF65-F5344CB8AC3E}">
        <p14:creationId xmlns:p14="http://schemas.microsoft.com/office/powerpoint/2010/main" val="2966112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VOA Egypt 2012 election.jpg">
            <a:extLst>
              <a:ext uri="{FF2B5EF4-FFF2-40B4-BE49-F238E27FC236}">
                <a16:creationId xmlns:a16="http://schemas.microsoft.com/office/drawing/2014/main" id="{E0999FBB-6CC1-4794-B457-5D0B90918C9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CFD8DE9-3712-48AF-8F18-52EA0709CE64}"/>
              </a:ext>
            </a:extLst>
          </p:cNvPr>
          <p:cNvSpPr txBox="1">
            <a:spLocks noChangeArrowheads="1"/>
          </p:cNvSpPr>
          <p:nvPr/>
        </p:nvSpPr>
        <p:spPr>
          <a:xfrm>
            <a:off x="3532818" y="2292160"/>
            <a:ext cx="5767596" cy="435133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2488" indent="-742950">
              <a:buSzPct val="90000"/>
              <a:buFont typeface="+mj-lt"/>
              <a:buAutoNum type="arabicPeriod"/>
            </a:pPr>
            <a:r>
              <a:rPr lang="en-US" sz="3600" b="1" dirty="0">
                <a:ln>
                  <a:solidFill>
                    <a:sysClr val="windowText" lastClr="000000"/>
                  </a:solidFill>
                </a:ln>
                <a:solidFill>
                  <a:schemeClr val="bg1"/>
                </a:solidFill>
                <a:latin typeface="Bernard MT Condensed" panose="02050806060905020404" pitchFamily="18" charset="0"/>
              </a:rPr>
              <a:t>Autocracy</a:t>
            </a:r>
          </a:p>
          <a:p>
            <a:pPr marL="852488" indent="-742950">
              <a:buSzPct val="90000"/>
              <a:buFont typeface="+mj-lt"/>
              <a:buAutoNum type="arabicPeriod"/>
            </a:pPr>
            <a:r>
              <a:rPr lang="en-US" sz="3600" b="1" dirty="0">
                <a:ln>
                  <a:solidFill>
                    <a:sysClr val="windowText" lastClr="000000"/>
                  </a:solidFill>
                </a:ln>
                <a:solidFill>
                  <a:schemeClr val="bg1"/>
                </a:solidFill>
                <a:latin typeface="Bernard MT Condensed" panose="02050806060905020404" pitchFamily="18" charset="0"/>
              </a:rPr>
              <a:t>Oligarchy</a:t>
            </a:r>
          </a:p>
          <a:p>
            <a:pPr marL="852488" indent="-742950">
              <a:buSzPct val="90000"/>
              <a:buFont typeface="+mj-lt"/>
              <a:buAutoNum type="arabicPeriod"/>
            </a:pPr>
            <a:r>
              <a:rPr lang="en-US" sz="3600" b="1" dirty="0">
                <a:ln>
                  <a:solidFill>
                    <a:sysClr val="windowText" lastClr="000000"/>
                  </a:solidFill>
                </a:ln>
                <a:solidFill>
                  <a:schemeClr val="bg1"/>
                </a:solidFill>
                <a:latin typeface="Bernard MT Condensed" panose="02050806060905020404" pitchFamily="18" charset="0"/>
              </a:rPr>
              <a:t>Unitary government</a:t>
            </a:r>
          </a:p>
          <a:p>
            <a:pPr marL="852488" indent="-742950">
              <a:buSzPct val="90000"/>
              <a:buFont typeface="+mj-lt"/>
              <a:buAutoNum type="arabicPeriod"/>
            </a:pPr>
            <a:r>
              <a:rPr lang="en-US" sz="3600" b="1" dirty="0">
                <a:ln>
                  <a:solidFill>
                    <a:sysClr val="windowText" lastClr="000000"/>
                  </a:solidFill>
                </a:ln>
                <a:solidFill>
                  <a:schemeClr val="bg1"/>
                </a:solidFill>
                <a:latin typeface="Bernard MT Condensed" panose="02050806060905020404" pitchFamily="18" charset="0"/>
              </a:rPr>
              <a:t>Federal government</a:t>
            </a:r>
          </a:p>
          <a:p>
            <a:pPr marL="852488" indent="-742950">
              <a:buSzPct val="90000"/>
              <a:buFont typeface="+mj-lt"/>
              <a:buAutoNum type="arabicPeriod"/>
            </a:pPr>
            <a:r>
              <a:rPr lang="en-US" sz="3600" b="1" dirty="0">
                <a:ln>
                  <a:solidFill>
                    <a:sysClr val="windowText" lastClr="000000"/>
                  </a:solidFill>
                </a:ln>
                <a:solidFill>
                  <a:schemeClr val="bg1"/>
                </a:solidFill>
                <a:latin typeface="Bernard MT Condensed" panose="02050806060905020404" pitchFamily="18" charset="0"/>
              </a:rPr>
              <a:t>Confederation</a:t>
            </a:r>
          </a:p>
          <a:p>
            <a:pPr marL="852488" indent="-742950">
              <a:buSzPct val="90000"/>
              <a:buFont typeface="+mj-lt"/>
              <a:buAutoNum type="arabicPeriod"/>
            </a:pPr>
            <a:r>
              <a:rPr lang="en-US" sz="3600" b="1" dirty="0">
                <a:ln>
                  <a:solidFill>
                    <a:sysClr val="windowText" lastClr="000000"/>
                  </a:solidFill>
                </a:ln>
                <a:solidFill>
                  <a:schemeClr val="bg1"/>
                </a:solidFill>
                <a:latin typeface="Bernard MT Condensed" panose="02050806060905020404" pitchFamily="18" charset="0"/>
              </a:rPr>
              <a:t>Presidential government</a:t>
            </a:r>
          </a:p>
          <a:p>
            <a:pPr marL="852488" indent="-742950">
              <a:buSzPct val="90000"/>
              <a:buFont typeface="+mj-lt"/>
              <a:buAutoNum type="arabicPeriod"/>
            </a:pPr>
            <a:r>
              <a:rPr lang="en-US" sz="3600" b="1" dirty="0">
                <a:ln>
                  <a:solidFill>
                    <a:sysClr val="windowText" lastClr="000000"/>
                  </a:solidFill>
                </a:ln>
                <a:solidFill>
                  <a:schemeClr val="bg1"/>
                </a:solidFill>
                <a:latin typeface="Bernard MT Condensed" panose="02050806060905020404" pitchFamily="18" charset="0"/>
              </a:rPr>
              <a:t>Parliamentary government </a:t>
            </a:r>
          </a:p>
        </p:txBody>
      </p:sp>
      <p:pic>
        <p:nvPicPr>
          <p:cNvPr id="4" name="Picture 3">
            <a:extLst>
              <a:ext uri="{FF2B5EF4-FFF2-40B4-BE49-F238E27FC236}">
                <a16:creationId xmlns:a16="http://schemas.microsoft.com/office/drawing/2014/main" id="{E09994A9-483C-487D-A623-DFEF252CAFF5}"/>
              </a:ext>
            </a:extLst>
          </p:cNvPr>
          <p:cNvPicPr>
            <a:picLocks noChangeAspect="1"/>
          </p:cNvPicPr>
          <p:nvPr/>
        </p:nvPicPr>
        <p:blipFill>
          <a:blip r:embed="rId4"/>
          <a:stretch>
            <a:fillRect/>
          </a:stretch>
        </p:blipFill>
        <p:spPr>
          <a:xfrm>
            <a:off x="150125" y="214502"/>
            <a:ext cx="4968671" cy="1511939"/>
          </a:xfrm>
          <a:prstGeom prst="rect">
            <a:avLst/>
          </a:prstGeom>
        </p:spPr>
      </p:pic>
      <p:sp>
        <p:nvSpPr>
          <p:cNvPr id="5" name="Callout: Right Arrow 4">
            <a:extLst>
              <a:ext uri="{FF2B5EF4-FFF2-40B4-BE49-F238E27FC236}">
                <a16:creationId xmlns:a16="http://schemas.microsoft.com/office/drawing/2014/main" id="{1DCCA853-7CB9-4634-8D3F-4D0A5A194864}"/>
              </a:ext>
            </a:extLst>
          </p:cNvPr>
          <p:cNvSpPr/>
          <p:nvPr/>
        </p:nvSpPr>
        <p:spPr>
          <a:xfrm>
            <a:off x="150125" y="1726440"/>
            <a:ext cx="3382693" cy="4917057"/>
          </a:xfrm>
          <a:prstGeom prst="rightArrowCallout">
            <a:avLst>
              <a:gd name="adj1" fmla="val 23695"/>
              <a:gd name="adj2" fmla="val 31562"/>
              <a:gd name="adj3" fmla="val 9722"/>
              <a:gd name="adj4" fmla="val 85811"/>
            </a:avLst>
          </a:prstGeom>
          <a:gradFill flip="none" rotWithShape="1">
            <a:gsLst>
              <a:gs pos="0">
                <a:schemeClr val="accent1">
                  <a:lumMod val="89000"/>
                  <a:alpha val="27000"/>
                </a:schemeClr>
              </a:gs>
              <a:gs pos="23000">
                <a:schemeClr val="accent1">
                  <a:lumMod val="89000"/>
                  <a:alpha val="58000"/>
                </a:schemeClr>
              </a:gs>
              <a:gs pos="69000">
                <a:schemeClr val="accent1">
                  <a:lumMod val="75000"/>
                  <a:alpha val="82000"/>
                </a:schemeClr>
              </a:gs>
              <a:gs pos="97000">
                <a:schemeClr val="accent1">
                  <a:lumMod val="70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Briefly define each of these forms of government. </a:t>
            </a:r>
          </a:p>
        </p:txBody>
      </p:sp>
    </p:spTree>
    <p:extLst>
      <p:ext uri="{BB962C8B-B14F-4D97-AF65-F5344CB8AC3E}">
        <p14:creationId xmlns:p14="http://schemas.microsoft.com/office/powerpoint/2010/main" val="3043931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EC812A-0D37-0E29-FEFA-EE7CED42D36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0885179" cy="6858000"/>
          </a:xfrm>
          <a:prstGeom prst="rect">
            <a:avLst/>
          </a:prstGeom>
        </p:spPr>
      </p:pic>
      <p:pic>
        <p:nvPicPr>
          <p:cNvPr id="5" name="Picture 4">
            <a:extLst>
              <a:ext uri="{FF2B5EF4-FFF2-40B4-BE49-F238E27FC236}">
                <a16:creationId xmlns:a16="http://schemas.microsoft.com/office/drawing/2014/main" id="{66D9FEF6-FD8D-4F70-8287-4BB519000126}"/>
              </a:ext>
            </a:extLst>
          </p:cNvPr>
          <p:cNvPicPr>
            <a:picLocks noChangeAspect="1"/>
          </p:cNvPicPr>
          <p:nvPr/>
        </p:nvPicPr>
        <p:blipFill>
          <a:blip r:embed="rId4"/>
          <a:stretch>
            <a:fillRect/>
          </a:stretch>
        </p:blipFill>
        <p:spPr>
          <a:xfrm>
            <a:off x="8609187" y="120904"/>
            <a:ext cx="3426249" cy="2847079"/>
          </a:xfrm>
          <a:prstGeom prst="rect">
            <a:avLst/>
          </a:prstGeom>
        </p:spPr>
      </p:pic>
      <p:sp>
        <p:nvSpPr>
          <p:cNvPr id="6" name="TextBox 5">
            <a:extLst>
              <a:ext uri="{FF2B5EF4-FFF2-40B4-BE49-F238E27FC236}">
                <a16:creationId xmlns:a16="http://schemas.microsoft.com/office/drawing/2014/main" id="{E41E5B0B-437E-1FF0-99C8-CF9852829F77}"/>
              </a:ext>
            </a:extLst>
          </p:cNvPr>
          <p:cNvSpPr txBox="1"/>
          <p:nvPr/>
        </p:nvSpPr>
        <p:spPr>
          <a:xfrm>
            <a:off x="3693595" y="4798104"/>
            <a:ext cx="6628716" cy="1938992"/>
          </a:xfrm>
          <a:prstGeom prst="rect">
            <a:avLst/>
          </a:prstGeom>
          <a:noFill/>
        </p:spPr>
        <p:txBody>
          <a:bodyPr wrap="square">
            <a:spAutoFit/>
          </a:bodyPr>
          <a:lstStyle/>
          <a:p>
            <a:pPr marL="742950" indent="-742950">
              <a:spcAft>
                <a:spcPts val="3000"/>
              </a:spcAft>
              <a:buFont typeface="+mj-lt"/>
              <a:buAutoNum type="arabicPeriod"/>
            </a:pPr>
            <a:r>
              <a:rPr lang="en-US" sz="4000" dirty="0"/>
              <a:t>What are some reasons why the US might not be at the top of the polity score? </a:t>
            </a:r>
          </a:p>
        </p:txBody>
      </p:sp>
      <p:sp>
        <p:nvSpPr>
          <p:cNvPr id="9" name="TextBox 8">
            <a:extLst>
              <a:ext uri="{FF2B5EF4-FFF2-40B4-BE49-F238E27FC236}">
                <a16:creationId xmlns:a16="http://schemas.microsoft.com/office/drawing/2014/main" id="{6231EAA2-FE07-7ECF-0DEF-F6B36CA4848D}"/>
              </a:ext>
            </a:extLst>
          </p:cNvPr>
          <p:cNvSpPr txBox="1"/>
          <p:nvPr/>
        </p:nvSpPr>
        <p:spPr>
          <a:xfrm>
            <a:off x="1367155" y="4272677"/>
            <a:ext cx="1614799" cy="2585323"/>
          </a:xfrm>
          <a:prstGeom prst="rect">
            <a:avLst/>
          </a:prstGeom>
          <a:noFill/>
        </p:spPr>
        <p:txBody>
          <a:bodyPr wrap="square">
            <a:spAutoFit/>
          </a:bodyPr>
          <a:lstStyle/>
          <a:p>
            <a:r>
              <a:rPr lang="en-US" b="0" i="0" dirty="0">
                <a:solidFill>
                  <a:srgbClr val="202124"/>
                </a:solidFill>
                <a:effectLst/>
                <a:latin typeface="Roboto" panose="02000000000000000000" pitchFamily="2" charset="0"/>
              </a:rPr>
              <a:t>* Anocracy is a form of government that is loosely defined as part democracy and part dictatorship</a:t>
            </a:r>
            <a:endParaRPr lang="en-US" dirty="0"/>
          </a:p>
        </p:txBody>
      </p:sp>
    </p:spTree>
    <p:extLst>
      <p:ext uri="{BB962C8B-B14F-4D97-AF65-F5344CB8AC3E}">
        <p14:creationId xmlns:p14="http://schemas.microsoft.com/office/powerpoint/2010/main" val="22145870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rgbClr val="C3D69B"/>
            </a:gs>
            <a:gs pos="50000">
              <a:srgbClr val="C2D1ED"/>
            </a:gs>
            <a:gs pos="100000">
              <a:srgbClr val="E1E8F5"/>
            </a:gs>
          </a:gsLst>
          <a:lin ang="108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847B2E-655C-19BC-E18D-52F55E65E42E}"/>
              </a:ext>
            </a:extLst>
          </p:cNvPr>
          <p:cNvPicPr>
            <a:picLocks noChangeAspect="1"/>
          </p:cNvPicPr>
          <p:nvPr/>
        </p:nvPicPr>
        <p:blipFill>
          <a:blip r:embed="rId3"/>
          <a:stretch>
            <a:fillRect/>
          </a:stretch>
        </p:blipFill>
        <p:spPr>
          <a:xfrm>
            <a:off x="0" y="4040064"/>
            <a:ext cx="12192000" cy="2834640"/>
          </a:xfrm>
          <a:prstGeom prst="rect">
            <a:avLst/>
          </a:prstGeom>
        </p:spPr>
      </p:pic>
      <p:sp>
        <p:nvSpPr>
          <p:cNvPr id="3" name="TextBox 2">
            <a:extLst>
              <a:ext uri="{FF2B5EF4-FFF2-40B4-BE49-F238E27FC236}">
                <a16:creationId xmlns:a16="http://schemas.microsoft.com/office/drawing/2014/main" id="{962FC07C-5295-4869-ADF9-C5B702C1A3A0}"/>
              </a:ext>
            </a:extLst>
          </p:cNvPr>
          <p:cNvSpPr txBox="1"/>
          <p:nvPr/>
        </p:nvSpPr>
        <p:spPr>
          <a:xfrm>
            <a:off x="226318" y="193716"/>
            <a:ext cx="8349721" cy="3939540"/>
          </a:xfrm>
          <a:prstGeom prst="rect">
            <a:avLst/>
          </a:prstGeom>
          <a:noFill/>
        </p:spPr>
        <p:txBody>
          <a:bodyPr wrap="square">
            <a:spAutoFit/>
          </a:bodyPr>
          <a:lstStyle/>
          <a:p>
            <a:pPr marL="742950" indent="-742950">
              <a:spcAft>
                <a:spcPts val="3000"/>
              </a:spcAft>
              <a:buFont typeface="+mj-lt"/>
              <a:buAutoNum type="arabicPeriod"/>
            </a:pPr>
            <a:r>
              <a:rPr lang="en-US" sz="4000" dirty="0"/>
              <a:t>Define “sprawl”. </a:t>
            </a:r>
          </a:p>
          <a:p>
            <a:pPr marL="742950" indent="-742950">
              <a:spcAft>
                <a:spcPts val="3000"/>
              </a:spcAft>
              <a:buFont typeface="+mj-lt"/>
              <a:buAutoNum type="arabicPeriod"/>
            </a:pPr>
            <a:r>
              <a:rPr lang="en-US" sz="4000" dirty="0"/>
              <a:t>What do you picture when you  hear “suburban sprawl”?</a:t>
            </a:r>
          </a:p>
          <a:p>
            <a:pPr marL="742950" indent="-742950">
              <a:spcAft>
                <a:spcPts val="3000"/>
              </a:spcAft>
              <a:buFont typeface="+mj-lt"/>
              <a:buAutoNum type="arabicPeriod"/>
            </a:pPr>
            <a:r>
              <a:rPr lang="en-US" sz="4000" dirty="0"/>
              <a:t>Is this a part of our community? If not, where does it exist?</a:t>
            </a:r>
          </a:p>
        </p:txBody>
      </p:sp>
      <p:pic>
        <p:nvPicPr>
          <p:cNvPr id="2050" name="Picture 2">
            <a:extLst>
              <a:ext uri="{FF2B5EF4-FFF2-40B4-BE49-F238E27FC236}">
                <a16:creationId xmlns:a16="http://schemas.microsoft.com/office/drawing/2014/main" id="{BE6D943C-882A-412F-AC45-F588B0B9CE04}"/>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rot="652778">
            <a:off x="8364211" y="1129567"/>
            <a:ext cx="3618784" cy="36187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6E1B28-43C5-450F-B22C-454276E0661E}"/>
              </a:ext>
            </a:extLst>
          </p:cNvPr>
          <p:cNvPicPr>
            <a:picLocks noChangeAspect="1"/>
          </p:cNvPicPr>
          <p:nvPr/>
        </p:nvPicPr>
        <p:blipFill>
          <a:blip r:embed="rId5">
            <a:duotone>
              <a:prstClr val="black"/>
              <a:schemeClr val="accent6">
                <a:tint val="45000"/>
                <a:satMod val="400000"/>
              </a:schemeClr>
            </a:duotone>
          </a:blip>
          <a:stretch>
            <a:fillRect/>
          </a:stretch>
        </p:blipFill>
        <p:spPr>
          <a:xfrm>
            <a:off x="6962165" y="86013"/>
            <a:ext cx="5229835" cy="1251460"/>
          </a:xfrm>
          <a:prstGeom prst="rect">
            <a:avLst/>
          </a:prstGeom>
        </p:spPr>
      </p:pic>
    </p:spTree>
    <p:extLst>
      <p:ext uri="{BB962C8B-B14F-4D97-AF65-F5344CB8AC3E}">
        <p14:creationId xmlns:p14="http://schemas.microsoft.com/office/powerpoint/2010/main" val="11996085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5" descr="MAG01se2401a5238.jpg                                           00000179PenyackJ HD                    B33A4082:">
            <a:extLst>
              <a:ext uri="{FF2B5EF4-FFF2-40B4-BE49-F238E27FC236}">
                <a16:creationId xmlns:a16="http://schemas.microsoft.com/office/drawing/2014/main" id="{4B2C541C-53C3-9C41-AC40-4826D63376F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93653" y="593285"/>
            <a:ext cx="7210425" cy="56714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BBC0C1E-A8B8-14A5-C31F-553155435629}"/>
              </a:ext>
            </a:extLst>
          </p:cNvPr>
          <p:cNvPicPr>
            <a:picLocks noChangeAspect="1"/>
          </p:cNvPicPr>
          <p:nvPr/>
        </p:nvPicPr>
        <p:blipFill>
          <a:blip r:embed="rId4"/>
          <a:stretch>
            <a:fillRect/>
          </a:stretch>
        </p:blipFill>
        <p:spPr>
          <a:xfrm>
            <a:off x="0" y="-36095"/>
            <a:ext cx="4956478" cy="1865538"/>
          </a:xfrm>
          <a:prstGeom prst="rect">
            <a:avLst/>
          </a:prstGeom>
        </p:spPr>
      </p:pic>
      <p:sp>
        <p:nvSpPr>
          <p:cNvPr id="6" name="TextBox 5">
            <a:extLst>
              <a:ext uri="{FF2B5EF4-FFF2-40B4-BE49-F238E27FC236}">
                <a16:creationId xmlns:a16="http://schemas.microsoft.com/office/drawing/2014/main" id="{9C6CEFEB-E8E7-E406-AD9C-649A03DB3F68}"/>
              </a:ext>
            </a:extLst>
          </p:cNvPr>
          <p:cNvSpPr txBox="1"/>
          <p:nvPr/>
        </p:nvSpPr>
        <p:spPr>
          <a:xfrm>
            <a:off x="143961" y="1909677"/>
            <a:ext cx="4405731" cy="4355038"/>
          </a:xfrm>
          <a:prstGeom prst="rect">
            <a:avLst/>
          </a:prstGeom>
          <a:noFill/>
        </p:spPr>
        <p:txBody>
          <a:bodyPr wrap="square">
            <a:spAutoFit/>
          </a:bodyPr>
          <a:lstStyle/>
          <a:p>
            <a:pPr marL="742950" indent="-742950">
              <a:spcAft>
                <a:spcPts val="3000"/>
              </a:spcAft>
              <a:buFont typeface="+mj-lt"/>
              <a:buAutoNum type="arabicPeriod"/>
            </a:pPr>
            <a:r>
              <a:rPr lang="en-US" sz="4200" dirty="0"/>
              <a:t>How can voters change or add a new state law?</a:t>
            </a:r>
          </a:p>
          <a:p>
            <a:pPr marL="742950" indent="-742950">
              <a:spcAft>
                <a:spcPts val="3000"/>
              </a:spcAft>
              <a:buFont typeface="+mj-lt"/>
              <a:buAutoNum type="arabicPeriod"/>
            </a:pPr>
            <a:r>
              <a:rPr lang="en-US" sz="4200" dirty="0"/>
              <a:t>How are most new state laws created? </a:t>
            </a:r>
          </a:p>
        </p:txBody>
      </p:sp>
    </p:spTree>
    <p:extLst>
      <p:ext uri="{BB962C8B-B14F-4D97-AF65-F5344CB8AC3E}">
        <p14:creationId xmlns:p14="http://schemas.microsoft.com/office/powerpoint/2010/main" val="36473619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AA0C1389-9C14-DBDD-DCC7-2D594F7DD70C}"/>
              </a:ext>
            </a:extLst>
          </p:cNvPr>
          <p:cNvSpPr txBox="1">
            <a:spLocks noChangeArrowheads="1"/>
          </p:cNvSpPr>
          <p:nvPr/>
        </p:nvSpPr>
        <p:spPr>
          <a:xfrm>
            <a:off x="523080" y="1106744"/>
            <a:ext cx="5362660" cy="5564863"/>
          </a:xfrm>
          <a:prstGeom prst="rect">
            <a:avLst/>
          </a:prstGeom>
          <a:solidFill>
            <a:srgbClr val="F0E5C2">
              <a:alpha val="68000"/>
            </a:srgbClr>
          </a:solidFill>
          <a:ln>
            <a:solidFill>
              <a:schemeClr val="tx1"/>
            </a:solidFill>
          </a:ln>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spcAft>
                <a:spcPts val="1200"/>
              </a:spcAft>
            </a:pPr>
            <a:r>
              <a:rPr lang="en-US" altLang="en-US" u="sng" dirty="0">
                <a:solidFill>
                  <a:srgbClr val="3A5D99"/>
                </a:solidFill>
                <a:latin typeface="Bernard MT Condensed" panose="02050806060905020404" pitchFamily="18" charset="0"/>
              </a:rPr>
              <a:t>Justices of the peace </a:t>
            </a:r>
            <a:r>
              <a:rPr lang="en-US" altLang="en-US" dirty="0">
                <a:latin typeface="Bernard MT Condensed" panose="02050806060905020404" pitchFamily="18" charset="0"/>
              </a:rPr>
              <a:t>preside over minor offenses in rural areas</a:t>
            </a:r>
          </a:p>
          <a:p>
            <a:pPr>
              <a:lnSpc>
                <a:spcPct val="120000"/>
              </a:lnSpc>
              <a:spcBef>
                <a:spcPts val="0"/>
              </a:spcBef>
              <a:spcAft>
                <a:spcPts val="1200"/>
              </a:spcAft>
            </a:pPr>
            <a:r>
              <a:rPr lang="en-US" altLang="en-US" u="sng" dirty="0">
                <a:solidFill>
                  <a:srgbClr val="3A5D99"/>
                </a:solidFill>
                <a:latin typeface="Bernard MT Condensed" panose="02050806060905020404" pitchFamily="18" charset="0"/>
              </a:rPr>
              <a:t>Magistrates</a:t>
            </a:r>
            <a:r>
              <a:rPr lang="en-US" altLang="en-US" dirty="0">
                <a:latin typeface="Bernard MT Condensed" panose="02050806060905020404" pitchFamily="18" charset="0"/>
              </a:rPr>
              <a:t> handle minor civil complaints in urban areas</a:t>
            </a:r>
          </a:p>
          <a:p>
            <a:pPr>
              <a:lnSpc>
                <a:spcPct val="120000"/>
              </a:lnSpc>
              <a:spcBef>
                <a:spcPts val="0"/>
              </a:spcBef>
              <a:spcAft>
                <a:spcPts val="1200"/>
              </a:spcAft>
            </a:pPr>
            <a:r>
              <a:rPr lang="en-US" altLang="en-US" u="sng" dirty="0">
                <a:solidFill>
                  <a:srgbClr val="3A5D99"/>
                </a:solidFill>
                <a:latin typeface="Bernard MT Condensed" panose="02050806060905020404" pitchFamily="18" charset="0"/>
              </a:rPr>
              <a:t>Municipal courts </a:t>
            </a:r>
            <a:r>
              <a:rPr lang="en-US" altLang="en-US" dirty="0">
                <a:latin typeface="Bernard MT Condensed" panose="02050806060905020404" pitchFamily="18" charset="0"/>
              </a:rPr>
              <a:t>hear civil cases involving misdemeanors</a:t>
            </a:r>
          </a:p>
          <a:p>
            <a:pPr>
              <a:lnSpc>
                <a:spcPct val="120000"/>
              </a:lnSpc>
              <a:spcBef>
                <a:spcPts val="0"/>
              </a:spcBef>
              <a:spcAft>
                <a:spcPts val="1200"/>
              </a:spcAft>
            </a:pPr>
            <a:r>
              <a:rPr lang="en-US" altLang="en-US" u="sng" dirty="0">
                <a:solidFill>
                  <a:srgbClr val="3A5D99"/>
                </a:solidFill>
                <a:latin typeface="Bernard MT Condensed" panose="02050806060905020404" pitchFamily="18" charset="0"/>
              </a:rPr>
              <a:t>Juvenile courts </a:t>
            </a:r>
            <a:r>
              <a:rPr lang="en-US" altLang="en-US" dirty="0">
                <a:latin typeface="Bernard MT Condensed" panose="02050806060905020404" pitchFamily="18" charset="0"/>
              </a:rPr>
              <a:t>decide cases for individuals under age 18.</a:t>
            </a:r>
          </a:p>
          <a:p>
            <a:pPr>
              <a:lnSpc>
                <a:spcPct val="120000"/>
              </a:lnSpc>
              <a:spcBef>
                <a:spcPts val="0"/>
              </a:spcBef>
              <a:spcAft>
                <a:spcPts val="1200"/>
              </a:spcAft>
            </a:pPr>
            <a:r>
              <a:rPr lang="en-US" altLang="en-US" u="sng" dirty="0">
                <a:solidFill>
                  <a:srgbClr val="3A5D99"/>
                </a:solidFill>
                <a:latin typeface="Bernard MT Condensed" panose="02050806060905020404" pitchFamily="18" charset="0"/>
              </a:rPr>
              <a:t>General trial courts </a:t>
            </a:r>
            <a:r>
              <a:rPr lang="en-US" altLang="en-US" dirty="0">
                <a:latin typeface="Bernard MT Condensed" panose="02050806060905020404" pitchFamily="18" charset="0"/>
              </a:rPr>
              <a:t>try civil &amp; criminal cases</a:t>
            </a:r>
          </a:p>
          <a:p>
            <a:pPr>
              <a:lnSpc>
                <a:spcPct val="120000"/>
              </a:lnSpc>
              <a:spcBef>
                <a:spcPts val="0"/>
              </a:spcBef>
              <a:spcAft>
                <a:spcPts val="1200"/>
              </a:spcAft>
            </a:pPr>
            <a:r>
              <a:rPr lang="en-US" altLang="en-US" u="sng" dirty="0">
                <a:solidFill>
                  <a:srgbClr val="3A5D99"/>
                </a:solidFill>
                <a:latin typeface="Bernard MT Condensed" panose="02050806060905020404" pitchFamily="18" charset="0"/>
              </a:rPr>
              <a:t>Appellate courts</a:t>
            </a:r>
            <a:r>
              <a:rPr lang="en-US" altLang="en-US" dirty="0">
                <a:solidFill>
                  <a:srgbClr val="030CD9"/>
                </a:solidFill>
                <a:latin typeface="Bernard MT Condensed" panose="02050806060905020404" pitchFamily="18" charset="0"/>
              </a:rPr>
              <a:t> </a:t>
            </a:r>
            <a:r>
              <a:rPr lang="en-US" altLang="en-US" dirty="0" err="1">
                <a:latin typeface="Bernard MT Condensed" panose="02050806060905020404" pitchFamily="18" charset="0"/>
              </a:rPr>
              <a:t>courts</a:t>
            </a:r>
            <a:r>
              <a:rPr lang="en-US" altLang="en-US" dirty="0">
                <a:latin typeface="Bernard MT Condensed" panose="02050806060905020404" pitchFamily="18" charset="0"/>
              </a:rPr>
              <a:t> of appeal between trial courts and State’s supreme court</a:t>
            </a:r>
          </a:p>
          <a:p>
            <a:pPr>
              <a:lnSpc>
                <a:spcPct val="120000"/>
              </a:lnSpc>
              <a:spcBef>
                <a:spcPts val="0"/>
              </a:spcBef>
              <a:spcAft>
                <a:spcPts val="1200"/>
              </a:spcAft>
            </a:pPr>
            <a:r>
              <a:rPr lang="en-US" altLang="en-US" u="sng" dirty="0">
                <a:solidFill>
                  <a:srgbClr val="3A5D99"/>
                </a:solidFill>
                <a:latin typeface="Bernard MT Condensed" panose="02050806060905020404" pitchFamily="18" charset="0"/>
              </a:rPr>
              <a:t>State supreme courts </a:t>
            </a:r>
            <a:r>
              <a:rPr lang="en-US" altLang="en-US" dirty="0">
                <a:latin typeface="Bernard MT Condensed" panose="02050806060905020404" pitchFamily="18" charset="0"/>
              </a:rPr>
              <a:t>review the decisions of lower courts</a:t>
            </a:r>
          </a:p>
        </p:txBody>
      </p:sp>
      <p:pic>
        <p:nvPicPr>
          <p:cNvPr id="3" name="Picture 2">
            <a:extLst>
              <a:ext uri="{FF2B5EF4-FFF2-40B4-BE49-F238E27FC236}">
                <a16:creationId xmlns:a16="http://schemas.microsoft.com/office/drawing/2014/main" id="{409FE69A-2146-44EB-2E77-FCBC4902BBC2}"/>
              </a:ext>
            </a:extLst>
          </p:cNvPr>
          <p:cNvPicPr>
            <a:picLocks noChangeAspect="1"/>
          </p:cNvPicPr>
          <p:nvPr/>
        </p:nvPicPr>
        <p:blipFill>
          <a:blip r:embed="rId3"/>
          <a:stretch>
            <a:fillRect/>
          </a:stretch>
        </p:blipFill>
        <p:spPr>
          <a:xfrm>
            <a:off x="0" y="154309"/>
            <a:ext cx="6408821" cy="952435"/>
          </a:xfrm>
          <a:prstGeom prst="rect">
            <a:avLst/>
          </a:prstGeom>
        </p:spPr>
      </p:pic>
      <p:sp>
        <p:nvSpPr>
          <p:cNvPr id="4" name="TextBox 3">
            <a:extLst>
              <a:ext uri="{FF2B5EF4-FFF2-40B4-BE49-F238E27FC236}">
                <a16:creationId xmlns:a16="http://schemas.microsoft.com/office/drawing/2014/main" id="{BA9556DD-AF86-C793-B3A2-84EDAE32ECE8}"/>
              </a:ext>
            </a:extLst>
          </p:cNvPr>
          <p:cNvSpPr txBox="1"/>
          <p:nvPr/>
        </p:nvSpPr>
        <p:spPr>
          <a:xfrm>
            <a:off x="6306262" y="385677"/>
            <a:ext cx="5562769" cy="5539978"/>
          </a:xfrm>
          <a:prstGeom prst="rect">
            <a:avLst/>
          </a:prstGeom>
          <a:noFill/>
        </p:spPr>
        <p:txBody>
          <a:bodyPr wrap="square">
            <a:spAutoFit/>
          </a:bodyPr>
          <a:lstStyle/>
          <a:p>
            <a:pPr marL="742950" indent="-742950">
              <a:spcAft>
                <a:spcPts val="3000"/>
              </a:spcAft>
              <a:buFont typeface="+mj-lt"/>
              <a:buAutoNum type="arabicPeriod"/>
            </a:pPr>
            <a:r>
              <a:rPr lang="en-US" sz="3800" dirty="0">
                <a:latin typeface="Times New Roman" panose="02020603050405020304" pitchFamily="18" charset="0"/>
                <a:cs typeface="Times New Roman" panose="02020603050405020304" pitchFamily="18" charset="0"/>
              </a:rPr>
              <a:t>Where does a state case go if it is being appealed? </a:t>
            </a:r>
          </a:p>
          <a:p>
            <a:pPr marL="742950" indent="-742950">
              <a:spcAft>
                <a:spcPts val="3000"/>
              </a:spcAft>
              <a:buFont typeface="+mj-lt"/>
              <a:buAutoNum type="arabicPeriod"/>
            </a:pPr>
            <a:r>
              <a:rPr lang="en-US" sz="3800" dirty="0">
                <a:latin typeface="Times New Roman" panose="02020603050405020304" pitchFamily="18" charset="0"/>
                <a:cs typeface="Times New Roman" panose="02020603050405020304" pitchFamily="18" charset="0"/>
              </a:rPr>
              <a:t>What is the difference between a justice of the peace and a magistrate?</a:t>
            </a:r>
          </a:p>
          <a:p>
            <a:pPr marL="742950" indent="-742950">
              <a:spcAft>
                <a:spcPts val="3000"/>
              </a:spcAft>
              <a:buFont typeface="+mj-lt"/>
              <a:buAutoNum type="arabicPeriod"/>
            </a:pPr>
            <a:r>
              <a:rPr lang="en-US" sz="3800" dirty="0">
                <a:latin typeface="Times New Roman" panose="02020603050405020304" pitchFamily="18" charset="0"/>
                <a:cs typeface="Times New Roman" panose="02020603050405020304" pitchFamily="18" charset="0"/>
              </a:rPr>
              <a:t>Where are most misdemeanors heard?</a:t>
            </a:r>
          </a:p>
        </p:txBody>
      </p:sp>
    </p:spTree>
    <p:extLst>
      <p:ext uri="{BB962C8B-B14F-4D97-AF65-F5344CB8AC3E}">
        <p14:creationId xmlns:p14="http://schemas.microsoft.com/office/powerpoint/2010/main" val="221874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0FC2B8-4BBD-665D-F6FD-28C8D406B63E}"/>
              </a:ext>
            </a:extLst>
          </p:cNvPr>
          <p:cNvPicPr>
            <a:picLocks noChangeAspect="1"/>
          </p:cNvPicPr>
          <p:nvPr/>
        </p:nvPicPr>
        <p:blipFill>
          <a:blip r:embed="rId3"/>
          <a:stretch>
            <a:fillRect/>
          </a:stretch>
        </p:blipFill>
        <p:spPr>
          <a:xfrm>
            <a:off x="6096000" y="0"/>
            <a:ext cx="5675586" cy="6858000"/>
          </a:xfrm>
          <a:prstGeom prst="rect">
            <a:avLst/>
          </a:prstGeom>
        </p:spPr>
      </p:pic>
      <p:sp>
        <p:nvSpPr>
          <p:cNvPr id="3" name="TextBox 2">
            <a:extLst>
              <a:ext uri="{FF2B5EF4-FFF2-40B4-BE49-F238E27FC236}">
                <a16:creationId xmlns:a16="http://schemas.microsoft.com/office/drawing/2014/main" id="{765099B3-C048-AAEE-5883-54F9634D3997}"/>
              </a:ext>
            </a:extLst>
          </p:cNvPr>
          <p:cNvSpPr txBox="1"/>
          <p:nvPr/>
        </p:nvSpPr>
        <p:spPr>
          <a:xfrm>
            <a:off x="333954" y="1896637"/>
            <a:ext cx="5280784" cy="4708981"/>
          </a:xfrm>
          <a:prstGeom prst="rect">
            <a:avLst/>
          </a:prstGeom>
          <a:noFill/>
        </p:spPr>
        <p:txBody>
          <a:bodyPr wrap="square" rtlCol="0">
            <a:spAutoFit/>
          </a:bodyPr>
          <a:lstStyle/>
          <a:p>
            <a:pPr marL="742950" indent="-742950">
              <a:spcAft>
                <a:spcPts val="4800"/>
              </a:spcAft>
              <a:buFont typeface="+mj-lt"/>
              <a:buAutoNum type="arabicPeriod"/>
            </a:pPr>
            <a:r>
              <a:rPr lang="en-US" sz="5200" dirty="0">
                <a:ln>
                  <a:solidFill>
                    <a:sysClr val="windowText" lastClr="000000"/>
                  </a:solidFill>
                </a:ln>
                <a:solidFill>
                  <a:srgbClr val="9D412B"/>
                </a:solidFill>
                <a:latin typeface="Bernard MT Condensed" panose="02050806060905020404" pitchFamily="18" charset="0"/>
              </a:rPr>
              <a:t>How is our local government organized?</a:t>
            </a:r>
          </a:p>
          <a:p>
            <a:pPr marL="742950" indent="-742950">
              <a:spcAft>
                <a:spcPts val="4800"/>
              </a:spcAft>
              <a:buFont typeface="+mj-lt"/>
              <a:buAutoNum type="arabicPeriod"/>
            </a:pPr>
            <a:r>
              <a:rPr lang="en-US" sz="5200" dirty="0">
                <a:ln>
                  <a:solidFill>
                    <a:sysClr val="windowText" lastClr="000000"/>
                  </a:solidFill>
                </a:ln>
                <a:solidFill>
                  <a:srgbClr val="9D412B"/>
                </a:solidFill>
                <a:latin typeface="Bernard MT Condensed" panose="02050806060905020404" pitchFamily="18" charset="0"/>
              </a:rPr>
              <a:t>What services does it provide?</a:t>
            </a:r>
          </a:p>
        </p:txBody>
      </p:sp>
      <p:pic>
        <p:nvPicPr>
          <p:cNvPr id="4" name="Picture 3">
            <a:extLst>
              <a:ext uri="{FF2B5EF4-FFF2-40B4-BE49-F238E27FC236}">
                <a16:creationId xmlns:a16="http://schemas.microsoft.com/office/drawing/2014/main" id="{2BD0558C-10A2-EF3B-6E30-28CA849671C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7367" y="216776"/>
            <a:ext cx="4446108" cy="1401834"/>
          </a:xfrm>
          <a:prstGeom prst="rect">
            <a:avLst/>
          </a:prstGeom>
        </p:spPr>
      </p:pic>
    </p:spTree>
    <p:extLst>
      <p:ext uri="{BB962C8B-B14F-4D97-AF65-F5344CB8AC3E}">
        <p14:creationId xmlns:p14="http://schemas.microsoft.com/office/powerpoint/2010/main" val="800940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9DFF1AD-0000-DC5D-7AF3-AB6E5B582CC2}"/>
              </a:ext>
            </a:extLst>
          </p:cNvPr>
          <p:cNvPicPr>
            <a:picLocks noChangeAspect="1"/>
          </p:cNvPicPr>
          <p:nvPr/>
        </p:nvPicPr>
        <p:blipFill>
          <a:blip r:embed="rId3"/>
          <a:stretch>
            <a:fillRect/>
          </a:stretch>
        </p:blipFill>
        <p:spPr>
          <a:xfrm>
            <a:off x="2275967" y="0"/>
            <a:ext cx="9869424" cy="6858000"/>
          </a:xfrm>
          <a:prstGeom prst="rect">
            <a:avLst/>
          </a:prstGeom>
        </p:spPr>
      </p:pic>
      <p:pic>
        <p:nvPicPr>
          <p:cNvPr id="4" name="Picture 3">
            <a:extLst>
              <a:ext uri="{FF2B5EF4-FFF2-40B4-BE49-F238E27FC236}">
                <a16:creationId xmlns:a16="http://schemas.microsoft.com/office/drawing/2014/main" id="{0FCD93FA-3A15-D092-C5A4-38051E1A831B}"/>
              </a:ext>
            </a:extLst>
          </p:cNvPr>
          <p:cNvPicPr>
            <a:picLocks noChangeAspect="1"/>
          </p:cNvPicPr>
          <p:nvPr/>
        </p:nvPicPr>
        <p:blipFill>
          <a:blip r:embed="rId4"/>
          <a:stretch>
            <a:fillRect/>
          </a:stretch>
        </p:blipFill>
        <p:spPr>
          <a:xfrm>
            <a:off x="103045" y="-207092"/>
            <a:ext cx="3243353" cy="1444877"/>
          </a:xfrm>
          <a:prstGeom prst="rect">
            <a:avLst/>
          </a:prstGeom>
        </p:spPr>
      </p:pic>
      <p:pic>
        <p:nvPicPr>
          <p:cNvPr id="3074" name="Picture 2" descr="r/MapPorn - Detailed map of Freedom index, Democracy index and Polity score, which you rarely see together in one style.">
            <a:extLst>
              <a:ext uri="{FF2B5EF4-FFF2-40B4-BE49-F238E27FC236}">
                <a16:creationId xmlns:a16="http://schemas.microsoft.com/office/drawing/2014/main" id="{D03F12BB-6BDE-E904-1716-B3B0218849F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5246822" y="5148205"/>
            <a:ext cx="2180570" cy="15036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MapPorn - Detailed map of Freedom index, Democracy index and Polity score, which you rarely see together in one style.">
            <a:extLst>
              <a:ext uri="{FF2B5EF4-FFF2-40B4-BE49-F238E27FC236}">
                <a16:creationId xmlns:a16="http://schemas.microsoft.com/office/drawing/2014/main" id="{862C6508-E01C-35E3-BF03-388DAB8FCE9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7154243" y="5270036"/>
            <a:ext cx="2180570" cy="13056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MapPorn - Detailed map of Freedom index, Democracy index and Polity score, which you rarely see together in one style.">
            <a:extLst>
              <a:ext uri="{FF2B5EF4-FFF2-40B4-BE49-F238E27FC236}">
                <a16:creationId xmlns:a16="http://schemas.microsoft.com/office/drawing/2014/main" id="{0884F0F5-0FF0-34D7-B0F7-3BEB5BBC9D27}"/>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b="-661"/>
          <a:stretch/>
        </p:blipFill>
        <p:spPr bwMode="auto">
          <a:xfrm>
            <a:off x="9270729" y="5270037"/>
            <a:ext cx="2180570" cy="118652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FCB035A-22CD-80F4-9241-28B159B96328}"/>
              </a:ext>
            </a:extLst>
          </p:cNvPr>
          <p:cNvSpPr txBox="1"/>
          <p:nvPr/>
        </p:nvSpPr>
        <p:spPr>
          <a:xfrm>
            <a:off x="-241507" y="1698984"/>
            <a:ext cx="4044073" cy="4339650"/>
          </a:xfrm>
          <a:prstGeom prst="rect">
            <a:avLst/>
          </a:prstGeom>
          <a:noFill/>
        </p:spPr>
        <p:txBody>
          <a:bodyPr wrap="square">
            <a:spAutoFit/>
          </a:bodyPr>
          <a:lstStyle/>
          <a:p>
            <a:pPr marL="742950" indent="-452438">
              <a:spcAft>
                <a:spcPts val="2400"/>
              </a:spcAft>
              <a:buFont typeface="+mj-lt"/>
              <a:buAutoNum type="arabicPeriod"/>
            </a:pPr>
            <a:r>
              <a:rPr lang="en-US" sz="3200" b="1" dirty="0"/>
              <a:t>What are some ways a democracy can be “flawed”? </a:t>
            </a:r>
          </a:p>
          <a:p>
            <a:pPr marL="742950" indent="-452438">
              <a:spcAft>
                <a:spcPts val="2400"/>
              </a:spcAft>
              <a:buFont typeface="+mj-lt"/>
              <a:buAutoNum type="arabicPeriod"/>
            </a:pPr>
            <a:r>
              <a:rPr lang="en-US" sz="3200" b="1" dirty="0"/>
              <a:t>Why do you think some regions suffer under more autocracies and hybrid regimes? </a:t>
            </a:r>
          </a:p>
        </p:txBody>
      </p:sp>
    </p:spTree>
    <p:extLst>
      <p:ext uri="{BB962C8B-B14F-4D97-AF65-F5344CB8AC3E}">
        <p14:creationId xmlns:p14="http://schemas.microsoft.com/office/powerpoint/2010/main" val="3309236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3">
            <a:extLst>
              <a:ext uri="{FF2B5EF4-FFF2-40B4-BE49-F238E27FC236}">
                <a16:creationId xmlns:a16="http://schemas.microsoft.com/office/drawing/2014/main" id="{A9A17565-878F-0632-495B-2E153695C825}"/>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39883" y="280737"/>
            <a:ext cx="4370288" cy="39906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3">
            <a:extLst>
              <a:ext uri="{FF2B5EF4-FFF2-40B4-BE49-F238E27FC236}">
                <a16:creationId xmlns:a16="http://schemas.microsoft.com/office/drawing/2014/main" id="{C2279350-07AD-C2E0-4808-875AE3313DBF}"/>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160294" y="2789042"/>
            <a:ext cx="4370288" cy="39906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A71DF09-1973-053E-307F-5087A26892AF}"/>
              </a:ext>
            </a:extLst>
          </p:cNvPr>
          <p:cNvPicPr>
            <a:picLocks noChangeAspect="1"/>
          </p:cNvPicPr>
          <p:nvPr/>
        </p:nvPicPr>
        <p:blipFill>
          <a:blip r:embed="rId5"/>
          <a:stretch>
            <a:fillRect/>
          </a:stretch>
        </p:blipFill>
        <p:spPr>
          <a:xfrm>
            <a:off x="270540" y="4271397"/>
            <a:ext cx="2649123" cy="2660302"/>
          </a:xfrm>
          <a:prstGeom prst="rect">
            <a:avLst/>
          </a:prstGeom>
        </p:spPr>
      </p:pic>
      <p:sp>
        <p:nvSpPr>
          <p:cNvPr id="6" name="TextBox 5">
            <a:extLst>
              <a:ext uri="{FF2B5EF4-FFF2-40B4-BE49-F238E27FC236}">
                <a16:creationId xmlns:a16="http://schemas.microsoft.com/office/drawing/2014/main" id="{6E07A476-A616-770B-8E57-2612055368DA}"/>
              </a:ext>
            </a:extLst>
          </p:cNvPr>
          <p:cNvSpPr txBox="1"/>
          <p:nvPr/>
        </p:nvSpPr>
        <p:spPr>
          <a:xfrm>
            <a:off x="7681831" y="170139"/>
            <a:ext cx="4370286" cy="5139869"/>
          </a:xfrm>
          <a:prstGeom prst="rect">
            <a:avLst/>
          </a:prstGeom>
          <a:noFill/>
        </p:spPr>
        <p:txBody>
          <a:bodyPr wrap="square">
            <a:spAutoFit/>
          </a:bodyPr>
          <a:lstStyle/>
          <a:p>
            <a:pPr marL="465138" indent="-454025">
              <a:spcAft>
                <a:spcPts val="4800"/>
              </a:spcAft>
              <a:buFont typeface="+mj-lt"/>
              <a:buAutoNum type="arabicPeriod"/>
            </a:pPr>
            <a:r>
              <a:rPr lang="en-US" sz="3600" b="1" dirty="0">
                <a:latin typeface="Arial" panose="020B0604020202020204" pitchFamily="34" charset="0"/>
                <a:cs typeface="Arial" panose="020B0604020202020204" pitchFamily="34" charset="0"/>
              </a:rPr>
              <a:t>What is the difference between the “strong mayor” and “weak mayor” models?</a:t>
            </a:r>
          </a:p>
          <a:p>
            <a:pPr marL="465138" indent="-454025">
              <a:spcAft>
                <a:spcPts val="4800"/>
              </a:spcAft>
              <a:buFont typeface="+mj-lt"/>
              <a:buAutoNum type="arabicPeriod"/>
            </a:pPr>
            <a:r>
              <a:rPr lang="en-US" sz="3600" b="1" dirty="0">
                <a:latin typeface="Arial" panose="020B0604020202020204" pitchFamily="34" charset="0"/>
                <a:cs typeface="Arial" panose="020B0604020202020204" pitchFamily="34" charset="0"/>
              </a:rPr>
              <a:t>What is a benefit of each model? </a:t>
            </a:r>
          </a:p>
        </p:txBody>
      </p:sp>
      <p:sp>
        <p:nvSpPr>
          <p:cNvPr id="7" name="TextBox 6">
            <a:extLst>
              <a:ext uri="{FF2B5EF4-FFF2-40B4-BE49-F238E27FC236}">
                <a16:creationId xmlns:a16="http://schemas.microsoft.com/office/drawing/2014/main" id="{F67732D1-1B44-C6D5-1D8C-09C50FEDCCEF}"/>
              </a:ext>
            </a:extLst>
          </p:cNvPr>
          <p:cNvSpPr txBox="1"/>
          <p:nvPr/>
        </p:nvSpPr>
        <p:spPr>
          <a:xfrm>
            <a:off x="4683688" y="521741"/>
            <a:ext cx="2673377" cy="1754326"/>
          </a:xfrm>
          <a:prstGeom prst="rect">
            <a:avLst/>
          </a:prstGeom>
          <a:noFill/>
        </p:spPr>
        <p:txBody>
          <a:bodyPr wrap="square">
            <a:spAutoFit/>
          </a:bodyPr>
          <a:lstStyle/>
          <a:p>
            <a:pPr marL="11113" algn="ctr">
              <a:spcAft>
                <a:spcPts val="4800"/>
              </a:spcAft>
            </a:pPr>
            <a:r>
              <a:rPr lang="en-US" sz="3600" dirty="0">
                <a:ln>
                  <a:solidFill>
                    <a:sysClr val="windowText" lastClr="000000"/>
                  </a:solidFill>
                </a:ln>
                <a:solidFill>
                  <a:srgbClr val="860165"/>
                </a:solidFill>
                <a:latin typeface="Bernard MT Condensed" panose="02050806060905020404" pitchFamily="18" charset="0"/>
                <a:cs typeface="Arial" panose="020B0604020202020204" pitchFamily="34" charset="0"/>
              </a:rPr>
              <a:t>Mayor-Council Forms of Government</a:t>
            </a:r>
          </a:p>
        </p:txBody>
      </p:sp>
      <p:sp>
        <p:nvSpPr>
          <p:cNvPr id="9" name="Arrow: Down 8">
            <a:extLst>
              <a:ext uri="{FF2B5EF4-FFF2-40B4-BE49-F238E27FC236}">
                <a16:creationId xmlns:a16="http://schemas.microsoft.com/office/drawing/2014/main" id="{4BEB2075-DCEE-76C8-2C72-88C946B6B1A8}"/>
              </a:ext>
            </a:extLst>
          </p:cNvPr>
          <p:cNvSpPr/>
          <p:nvPr/>
        </p:nvSpPr>
        <p:spPr>
          <a:xfrm>
            <a:off x="6259551" y="2245031"/>
            <a:ext cx="905193" cy="1413617"/>
          </a:xfrm>
          <a:prstGeom prst="downArrow">
            <a:avLst/>
          </a:prstGeom>
          <a:solidFill>
            <a:srgbClr val="8601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524EEC53-7391-404E-9A0D-B32F7DD3AAD9}"/>
              </a:ext>
            </a:extLst>
          </p:cNvPr>
          <p:cNvSpPr/>
          <p:nvPr/>
        </p:nvSpPr>
        <p:spPr>
          <a:xfrm rot="5400000">
            <a:off x="3755334" y="423365"/>
            <a:ext cx="905193" cy="940241"/>
          </a:xfrm>
          <a:prstGeom prst="downArrow">
            <a:avLst/>
          </a:prstGeom>
          <a:solidFill>
            <a:srgbClr val="8601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443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2"/>
                                        </p:tgtEl>
                                      </p:cBhvr>
                                    </p:animEffect>
                                    <p:anim calcmode="lin" valueType="num">
                                      <p:cBhvr>
                                        <p:cTn id="12" dur="1000"/>
                                        <p:tgtEl>
                                          <p:spTgt spid="2"/>
                                        </p:tgtEl>
                                        <p:attrNameLst>
                                          <p:attrName>ppt_x</p:attrName>
                                        </p:attrNameLst>
                                      </p:cBhvr>
                                      <p:tavLst>
                                        <p:tav tm="0">
                                          <p:val>
                                            <p:strVal val="ppt_x"/>
                                          </p:val>
                                        </p:tav>
                                        <p:tav tm="100000">
                                          <p:val>
                                            <p:strVal val="ppt_x"/>
                                          </p:val>
                                        </p:tav>
                                      </p:tavLst>
                                    </p:anim>
                                    <p:anim calcmode="lin" valueType="num">
                                      <p:cBhvr>
                                        <p:cTn id="13" dur="1000"/>
                                        <p:tgtEl>
                                          <p:spTgt spid="2"/>
                                        </p:tgtEl>
                                        <p:attrNameLst>
                                          <p:attrName>ppt_y</p:attrName>
                                        </p:attrNameLst>
                                      </p:cBhvr>
                                      <p:tavLst>
                                        <p:tav tm="0">
                                          <p:val>
                                            <p:strVal val="ppt_y"/>
                                          </p:val>
                                        </p:tav>
                                        <p:tav tm="100000">
                                          <p:val>
                                            <p:strVal val="ppt_y+.1"/>
                                          </p:val>
                                        </p:tav>
                                      </p:tavLst>
                                    </p:anim>
                                    <p:set>
                                      <p:cBhvr>
                                        <p:cTn id="14" dur="1" fill="hold">
                                          <p:stCondLst>
                                            <p:cond delay="9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3"/>
                                        </p:tgtEl>
                                      </p:cBhvr>
                                    </p:animEffect>
                                    <p:anim calcmode="lin" valueType="num">
                                      <p:cBhvr>
                                        <p:cTn id="24" dur="1000"/>
                                        <p:tgtEl>
                                          <p:spTgt spid="3"/>
                                        </p:tgtEl>
                                        <p:attrNameLst>
                                          <p:attrName>ppt_x</p:attrName>
                                        </p:attrNameLst>
                                      </p:cBhvr>
                                      <p:tavLst>
                                        <p:tav tm="0">
                                          <p:val>
                                            <p:strVal val="ppt_x"/>
                                          </p:val>
                                        </p:tav>
                                        <p:tav tm="100000">
                                          <p:val>
                                            <p:strVal val="ppt_x"/>
                                          </p:val>
                                        </p:tav>
                                      </p:tavLst>
                                    </p:anim>
                                    <p:anim calcmode="lin" valueType="num">
                                      <p:cBhvr>
                                        <p:cTn id="25" dur="1000"/>
                                        <p:tgtEl>
                                          <p:spTgt spid="3"/>
                                        </p:tgtEl>
                                        <p:attrNameLst>
                                          <p:attrName>ppt_y</p:attrName>
                                        </p:attrNameLst>
                                      </p:cBhvr>
                                      <p:tavLst>
                                        <p:tav tm="0">
                                          <p:val>
                                            <p:strVal val="ppt_y"/>
                                          </p:val>
                                        </p:tav>
                                        <p:tav tm="100000">
                                          <p:val>
                                            <p:strVal val="ppt_y+.1"/>
                                          </p:val>
                                        </p:tav>
                                      </p:tavLst>
                                    </p:anim>
                                    <p:set>
                                      <p:cBhvr>
                                        <p:cTn id="26"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7">
            <a:extLst>
              <a:ext uri="{FF2B5EF4-FFF2-40B4-BE49-F238E27FC236}">
                <a16:creationId xmlns:a16="http://schemas.microsoft.com/office/drawing/2014/main" id="{9C3427B4-9B2D-137A-2ED8-BC3CFFB16C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46" y="1070603"/>
            <a:ext cx="7073768" cy="56829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7300A5-5C6F-047A-31C9-78D2A2C894FF}"/>
              </a:ext>
            </a:extLst>
          </p:cNvPr>
          <p:cNvPicPr>
            <a:picLocks noChangeAspect="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1506176" y="4011"/>
            <a:ext cx="4446108" cy="1066592"/>
          </a:xfrm>
          <a:prstGeom prst="rect">
            <a:avLst/>
          </a:prstGeom>
        </p:spPr>
      </p:pic>
      <p:sp>
        <p:nvSpPr>
          <p:cNvPr id="5" name="TextBox 4">
            <a:extLst>
              <a:ext uri="{FF2B5EF4-FFF2-40B4-BE49-F238E27FC236}">
                <a16:creationId xmlns:a16="http://schemas.microsoft.com/office/drawing/2014/main" id="{D2F6404B-FEFE-2D0B-B5CD-D60544A2F4B2}"/>
              </a:ext>
            </a:extLst>
          </p:cNvPr>
          <p:cNvSpPr txBox="1"/>
          <p:nvPr/>
        </p:nvSpPr>
        <p:spPr>
          <a:xfrm>
            <a:off x="7266114" y="247155"/>
            <a:ext cx="4817818" cy="6247864"/>
          </a:xfrm>
          <a:prstGeom prst="rect">
            <a:avLst/>
          </a:prstGeom>
          <a:noFill/>
        </p:spPr>
        <p:txBody>
          <a:bodyPr wrap="square">
            <a:spAutoFit/>
          </a:bodyPr>
          <a:lstStyle/>
          <a:p>
            <a:pPr marL="465138" indent="-454025">
              <a:spcAft>
                <a:spcPts val="4800"/>
              </a:spcAft>
              <a:buFont typeface="+mj-lt"/>
              <a:buAutoNum type="arabicPeriod"/>
            </a:pPr>
            <a:r>
              <a:rPr lang="en-US" sz="3600" b="1" dirty="0">
                <a:ln>
                  <a:solidFill>
                    <a:sysClr val="windowText" lastClr="000000"/>
                  </a:solidFill>
                </a:ln>
                <a:solidFill>
                  <a:srgbClr val="9D412B"/>
                </a:solidFill>
                <a:latin typeface="Arial" panose="020B0604020202020204" pitchFamily="34" charset="0"/>
                <a:cs typeface="Arial" panose="020B0604020202020204" pitchFamily="34" charset="0"/>
              </a:rPr>
              <a:t>Why do you think education is the most expensive area? </a:t>
            </a:r>
          </a:p>
          <a:p>
            <a:pPr marL="465138" indent="-454025">
              <a:spcAft>
                <a:spcPts val="4800"/>
              </a:spcAft>
              <a:buFont typeface="+mj-lt"/>
              <a:buAutoNum type="arabicPeriod"/>
            </a:pPr>
            <a:r>
              <a:rPr lang="en-US" sz="3600" b="1" dirty="0">
                <a:ln>
                  <a:solidFill>
                    <a:sysClr val="windowText" lastClr="000000"/>
                  </a:solidFill>
                </a:ln>
                <a:solidFill>
                  <a:srgbClr val="9D412B"/>
                </a:solidFill>
                <a:latin typeface="Arial" panose="020B0604020202020204" pitchFamily="34" charset="0"/>
                <a:cs typeface="Arial" panose="020B0604020202020204" pitchFamily="34" charset="0"/>
              </a:rPr>
              <a:t>Where do you think your local government could spend more money or save more money? </a:t>
            </a:r>
          </a:p>
        </p:txBody>
      </p:sp>
    </p:spTree>
    <p:extLst>
      <p:ext uri="{BB962C8B-B14F-4D97-AF65-F5344CB8AC3E}">
        <p14:creationId xmlns:p14="http://schemas.microsoft.com/office/powerpoint/2010/main" val="3919469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292455-F819-4D0F-363E-A582D04C9ABA}"/>
              </a:ext>
            </a:extLst>
          </p:cNvPr>
          <p:cNvPicPr>
            <a:picLocks noChangeAspect="1"/>
          </p:cNvPicPr>
          <p:nvPr/>
        </p:nvPicPr>
        <p:blipFill>
          <a:blip r:embed="rId3"/>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40652F11-59A2-4221-A613-00B88CD8D0E7}"/>
              </a:ext>
            </a:extLst>
          </p:cNvPr>
          <p:cNvSpPr txBox="1"/>
          <p:nvPr/>
        </p:nvSpPr>
        <p:spPr>
          <a:xfrm>
            <a:off x="473243" y="1745612"/>
            <a:ext cx="6096000" cy="4708981"/>
          </a:xfrm>
          <a:prstGeom prst="rect">
            <a:avLst/>
          </a:prstGeom>
          <a:solidFill>
            <a:schemeClr val="bg1">
              <a:alpha val="76000"/>
            </a:schemeClr>
          </a:solidFill>
          <a:ln>
            <a:solidFill>
              <a:schemeClr val="tx1"/>
            </a:solidFill>
          </a:ln>
        </p:spPr>
        <p:txBody>
          <a:bodyPr wrap="square">
            <a:spAutoFit/>
          </a:bodyPr>
          <a:lstStyle/>
          <a:p>
            <a:r>
              <a:rPr lang="en-US" sz="6000" dirty="0"/>
              <a:t>Write down 5 strengths of your community and five problems that you believe exist. </a:t>
            </a:r>
          </a:p>
        </p:txBody>
      </p:sp>
      <p:pic>
        <p:nvPicPr>
          <p:cNvPr id="6" name="Picture 5">
            <a:extLst>
              <a:ext uri="{FF2B5EF4-FFF2-40B4-BE49-F238E27FC236}">
                <a16:creationId xmlns:a16="http://schemas.microsoft.com/office/drawing/2014/main" id="{A3F0B094-885F-8063-1F77-2DE3293A1577}"/>
              </a:ext>
            </a:extLst>
          </p:cNvPr>
          <p:cNvPicPr>
            <a:picLocks noChangeAspect="1"/>
          </p:cNvPicPr>
          <p:nvPr/>
        </p:nvPicPr>
        <p:blipFill>
          <a:blip r:embed="rId4"/>
          <a:stretch>
            <a:fillRect/>
          </a:stretch>
        </p:blipFill>
        <p:spPr>
          <a:xfrm>
            <a:off x="232610" y="162582"/>
            <a:ext cx="7964905" cy="1992788"/>
          </a:xfrm>
          <a:prstGeom prst="rect">
            <a:avLst/>
          </a:prstGeom>
        </p:spPr>
      </p:pic>
    </p:spTree>
    <p:extLst>
      <p:ext uri="{BB962C8B-B14F-4D97-AF65-F5344CB8AC3E}">
        <p14:creationId xmlns:p14="http://schemas.microsoft.com/office/powerpoint/2010/main" val="38181732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C9D526-A1F6-7F89-6402-FB77C4661A39}"/>
              </a:ext>
            </a:extLst>
          </p:cNvPr>
          <p:cNvPicPr>
            <a:picLocks noChangeAspect="1"/>
          </p:cNvPicPr>
          <p:nvPr/>
        </p:nvPicPr>
        <p:blipFill>
          <a:blip r:embed="rId3"/>
          <a:stretch>
            <a:fillRect/>
          </a:stretch>
        </p:blipFill>
        <p:spPr>
          <a:xfrm>
            <a:off x="-208547" y="0"/>
            <a:ext cx="12400547" cy="6803999"/>
          </a:xfrm>
          <a:prstGeom prst="rect">
            <a:avLst/>
          </a:prstGeom>
        </p:spPr>
      </p:pic>
      <p:sp>
        <p:nvSpPr>
          <p:cNvPr id="4" name="TextBox 3">
            <a:extLst>
              <a:ext uri="{FF2B5EF4-FFF2-40B4-BE49-F238E27FC236}">
                <a16:creationId xmlns:a16="http://schemas.microsoft.com/office/drawing/2014/main" id="{5690DA5A-CC43-4B9E-6DB1-77FD91A357F7}"/>
              </a:ext>
            </a:extLst>
          </p:cNvPr>
          <p:cNvSpPr txBox="1"/>
          <p:nvPr/>
        </p:nvSpPr>
        <p:spPr>
          <a:xfrm>
            <a:off x="424372" y="2451783"/>
            <a:ext cx="9922785" cy="3508653"/>
          </a:xfrm>
          <a:prstGeom prst="rect">
            <a:avLst/>
          </a:prstGeom>
          <a:noFill/>
        </p:spPr>
        <p:txBody>
          <a:bodyPr wrap="square" rtlCol="0">
            <a:spAutoFit/>
          </a:bodyPr>
          <a:lstStyle/>
          <a:p>
            <a:pPr marL="914400" indent="-914400">
              <a:spcAft>
                <a:spcPts val="3600"/>
              </a:spcAft>
              <a:buFont typeface="+mj-lt"/>
              <a:buAutoNum type="arabicPeriod"/>
            </a:pPr>
            <a:r>
              <a:rPr lang="en-US" sz="4800" dirty="0">
                <a:ln>
                  <a:solidFill>
                    <a:sysClr val="windowText" lastClr="000000"/>
                  </a:solidFill>
                </a:ln>
                <a:solidFill>
                  <a:schemeClr val="bg1"/>
                </a:solidFill>
                <a:effectLst>
                  <a:outerShdw blurRad="38100" dist="38100" dir="2700000" algn="tl">
                    <a:srgbClr val="000000"/>
                  </a:outerShdw>
                </a:effectLst>
                <a:latin typeface="Bernard MT Condensed" panose="02050806060905020404" pitchFamily="18" charset="0"/>
              </a:rPr>
              <a:t>How do you think your community will change over the next 50 years?</a:t>
            </a:r>
          </a:p>
          <a:p>
            <a:pPr marL="914400" indent="-914400">
              <a:spcAft>
                <a:spcPts val="3600"/>
              </a:spcAft>
              <a:buFont typeface="+mj-lt"/>
              <a:buAutoNum type="arabicPeriod"/>
            </a:pPr>
            <a:r>
              <a:rPr lang="en-US" sz="4800" dirty="0">
                <a:ln>
                  <a:solidFill>
                    <a:sysClr val="windowText" lastClr="000000"/>
                  </a:solidFill>
                </a:ln>
                <a:solidFill>
                  <a:schemeClr val="bg1"/>
                </a:solidFill>
                <a:effectLst>
                  <a:outerShdw blurRad="38100" dist="38100" dir="2700000" algn="tl">
                    <a:srgbClr val="000000"/>
                  </a:outerShdw>
                </a:effectLst>
                <a:latin typeface="Bernard MT Condensed" panose="02050806060905020404" pitchFamily="18" charset="0"/>
              </a:rPr>
              <a:t>What can the local government do to prepare for these changes?</a:t>
            </a:r>
          </a:p>
        </p:txBody>
      </p:sp>
      <p:pic>
        <p:nvPicPr>
          <p:cNvPr id="6" name="Picture 5">
            <a:extLst>
              <a:ext uri="{FF2B5EF4-FFF2-40B4-BE49-F238E27FC236}">
                <a16:creationId xmlns:a16="http://schemas.microsoft.com/office/drawing/2014/main" id="{071ACC1A-4C12-B4F0-B584-167483C00C77}"/>
              </a:ext>
            </a:extLst>
          </p:cNvPr>
          <p:cNvPicPr>
            <a:picLocks noChangeAspect="1"/>
          </p:cNvPicPr>
          <p:nvPr/>
        </p:nvPicPr>
        <p:blipFill>
          <a:blip r:embed="rId4"/>
          <a:stretch>
            <a:fillRect/>
          </a:stretch>
        </p:blipFill>
        <p:spPr>
          <a:xfrm>
            <a:off x="220268" y="110399"/>
            <a:ext cx="7163421" cy="1505843"/>
          </a:xfrm>
          <a:prstGeom prst="rect">
            <a:avLst/>
          </a:prstGeom>
        </p:spPr>
      </p:pic>
    </p:spTree>
    <p:extLst>
      <p:ext uri="{BB962C8B-B14F-4D97-AF65-F5344CB8AC3E}">
        <p14:creationId xmlns:p14="http://schemas.microsoft.com/office/powerpoint/2010/main" val="3504693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5EBD2E3-A061-40ED-824F-623B48D8B4B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6965" t="21268" r="12587" b="16045"/>
          <a:stretch/>
        </p:blipFill>
        <p:spPr bwMode="auto">
          <a:xfrm>
            <a:off x="5800298" y="1107703"/>
            <a:ext cx="6209731" cy="55256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D7B144-5816-441A-9978-99588F16AB43}"/>
              </a:ext>
            </a:extLst>
          </p:cNvPr>
          <p:cNvSpPr txBox="1"/>
          <p:nvPr/>
        </p:nvSpPr>
        <p:spPr>
          <a:xfrm>
            <a:off x="353032" y="1828796"/>
            <a:ext cx="6042615" cy="4708981"/>
          </a:xfrm>
          <a:prstGeom prst="rect">
            <a:avLst/>
          </a:prstGeom>
          <a:noFill/>
        </p:spPr>
        <p:txBody>
          <a:bodyPr wrap="square">
            <a:spAutoFit/>
          </a:bodyPr>
          <a:lstStyle/>
          <a:p>
            <a:r>
              <a:rPr lang="en-US" sz="6000" dirty="0"/>
              <a:t>What do you think is necessary in a country for democracy to survive?</a:t>
            </a:r>
          </a:p>
        </p:txBody>
      </p:sp>
      <p:pic>
        <p:nvPicPr>
          <p:cNvPr id="2" name="Picture 1">
            <a:extLst>
              <a:ext uri="{FF2B5EF4-FFF2-40B4-BE49-F238E27FC236}">
                <a16:creationId xmlns:a16="http://schemas.microsoft.com/office/drawing/2014/main" id="{A9253CC8-3392-4233-BF11-0D3E07C5D2FD}"/>
              </a:ext>
            </a:extLst>
          </p:cNvPr>
          <p:cNvPicPr>
            <a:picLocks noChangeAspect="1"/>
          </p:cNvPicPr>
          <p:nvPr/>
        </p:nvPicPr>
        <p:blipFill>
          <a:blip r:embed="rId4"/>
          <a:stretch>
            <a:fillRect/>
          </a:stretch>
        </p:blipFill>
        <p:spPr>
          <a:xfrm>
            <a:off x="1750257" y="-59475"/>
            <a:ext cx="6656763" cy="2334356"/>
          </a:xfrm>
          <a:prstGeom prst="rect">
            <a:avLst/>
          </a:prstGeom>
        </p:spPr>
      </p:pic>
    </p:spTree>
    <p:extLst>
      <p:ext uri="{BB962C8B-B14F-4D97-AF65-F5344CB8AC3E}">
        <p14:creationId xmlns:p14="http://schemas.microsoft.com/office/powerpoint/2010/main" val="3321863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TotalTime>
  <Words>6912</Words>
  <Application>Microsoft Office PowerPoint</Application>
  <PresentationFormat>Widescreen</PresentationFormat>
  <Paragraphs>478</Paragraphs>
  <Slides>83</Slides>
  <Notes>80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83</vt:i4>
      </vt:variant>
    </vt:vector>
  </HeadingPairs>
  <TitlesOfParts>
    <vt:vector size="96" baseType="lpstr">
      <vt:lpstr>Arial</vt:lpstr>
      <vt:lpstr>Arial Black</vt:lpstr>
      <vt:lpstr>Bernard MT Condensed</vt:lpstr>
      <vt:lpstr>Calibri</vt:lpstr>
      <vt:lpstr>Calibri Light</vt:lpstr>
      <vt:lpstr>helvetica</vt:lpstr>
      <vt:lpstr>helvetica</vt:lpstr>
      <vt:lpstr>Impact</vt:lpstr>
      <vt:lpstr>Open Sans</vt:lpstr>
      <vt:lpstr>Roboto</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Civics Warm Up Questions</dc:title>
  <dc:creator>Luke Rosa</dc:creator>
  <cp:lastModifiedBy>Luke Rosa</cp:lastModifiedBy>
  <cp:revision>1</cp:revision>
  <dcterms:created xsi:type="dcterms:W3CDTF">2022-04-28T15:31:52Z</dcterms:created>
  <dcterms:modified xsi:type="dcterms:W3CDTF">2022-05-12T19:16:59Z</dcterms:modified>
</cp:coreProperties>
</file>